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e8c8a65fa43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54f00943c84562"/>
  </p:sldMasterIdLst>
  <p:sldIdLst>
    <p:sldId xmlns:r="http://schemas.openxmlformats.org/officeDocument/2006/relationships" id="256" r:id="R4115c0b9af45473a"/>
    <p:sldId xmlns:r="http://schemas.openxmlformats.org/officeDocument/2006/relationships" id="257" r:id="R632c9a166f4242b8"/>
    <p:sldId xmlns:r="http://schemas.openxmlformats.org/officeDocument/2006/relationships" id="258" r:id="R6dccb921557b4ba7"/>
    <p:sldId xmlns:r="http://schemas.openxmlformats.org/officeDocument/2006/relationships" id="259" r:id="R3c44c6d7b2e54ab1"/>
    <p:sldId xmlns:r="http://schemas.openxmlformats.org/officeDocument/2006/relationships" id="260" r:id="R8c78765d86474b5a"/>
    <p:sldId xmlns:r="http://schemas.openxmlformats.org/officeDocument/2006/relationships" id="261" r:id="Reabe1dd6f5db42af"/>
    <p:sldId xmlns:r="http://schemas.openxmlformats.org/officeDocument/2006/relationships" id="262" r:id="R285c9c2d1e104b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4f00943c84562" /><Relationship Type="http://schemas.openxmlformats.org/officeDocument/2006/relationships/slide" Target="/ppt/slides/slide1.xml" Id="R4115c0b9af45473a" /><Relationship Type="http://schemas.openxmlformats.org/officeDocument/2006/relationships/slide" Target="/ppt/slides/slide2.xml" Id="R632c9a166f4242b8" /><Relationship Type="http://schemas.openxmlformats.org/officeDocument/2006/relationships/slide" Target="/ppt/slides/slide3.xml" Id="R6dccb921557b4ba7" /><Relationship Type="http://schemas.openxmlformats.org/officeDocument/2006/relationships/slide" Target="/ppt/slides/slide4.xml" Id="R3c44c6d7b2e54ab1" /><Relationship Type="http://schemas.openxmlformats.org/officeDocument/2006/relationships/slide" Target="/ppt/slides/slide5.xml" Id="R8c78765d86474b5a" /><Relationship Type="http://schemas.openxmlformats.org/officeDocument/2006/relationships/slide" Target="/ppt/slides/slide6.xml" Id="Reabe1dd6f5db42af" /><Relationship Type="http://schemas.openxmlformats.org/officeDocument/2006/relationships/slide" Target="/ppt/slides/slide7.xml" Id="R285c9c2d1e104b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425a3087a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0bef6342949fe" /><Relationship Type="http://schemas.openxmlformats.org/officeDocument/2006/relationships/theme" Target="/ppt/slideMasters/theme/theme1.xml" Id="Rac99ced23ff741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10bef63429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79259b397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734c742a3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5b168982741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2cb0fe4a146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603dfdd44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df3f503de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133fa08d742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EPSILON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EPSILON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443 826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2 985 663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IPSILON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REND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www.epsilon.no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916 519 621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