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8fdc70919342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08d59dcb0b447b"/>
  </p:sldMasterIdLst>
  <p:sldIdLst>
    <p:sldId xmlns:r="http://schemas.openxmlformats.org/officeDocument/2006/relationships" id="256" r:id="R0bc6309fe64446ea"/>
    <p:sldId xmlns:r="http://schemas.openxmlformats.org/officeDocument/2006/relationships" id="257" r:id="R30d32ebbc4054093"/>
    <p:sldId xmlns:r="http://schemas.openxmlformats.org/officeDocument/2006/relationships" id="258" r:id="R783e799b760047c5"/>
    <p:sldId xmlns:r="http://schemas.openxmlformats.org/officeDocument/2006/relationships" id="259" r:id="R013c3e0f2cb247e1"/>
    <p:sldId xmlns:r="http://schemas.openxmlformats.org/officeDocument/2006/relationships" id="260" r:id="Rab6f1eddd9f543a4"/>
    <p:sldId xmlns:r="http://schemas.openxmlformats.org/officeDocument/2006/relationships" id="261" r:id="R73a81da5fda84188"/>
    <p:sldId xmlns:r="http://schemas.openxmlformats.org/officeDocument/2006/relationships" id="262" r:id="Ra7a6a6ee3e7a4b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08d59dcb0b447b" /><Relationship Type="http://schemas.openxmlformats.org/officeDocument/2006/relationships/slide" Target="/ppt/slides/slide1.xml" Id="R0bc6309fe64446ea" /><Relationship Type="http://schemas.openxmlformats.org/officeDocument/2006/relationships/slide" Target="/ppt/slides/slide2.xml" Id="R30d32ebbc4054093" /><Relationship Type="http://schemas.openxmlformats.org/officeDocument/2006/relationships/slide" Target="/ppt/slides/slide3.xml" Id="R783e799b760047c5" /><Relationship Type="http://schemas.openxmlformats.org/officeDocument/2006/relationships/slide" Target="/ppt/slides/slide4.xml" Id="R013c3e0f2cb247e1" /><Relationship Type="http://schemas.openxmlformats.org/officeDocument/2006/relationships/slide" Target="/ppt/slides/slide5.xml" Id="Rab6f1eddd9f543a4" /><Relationship Type="http://schemas.openxmlformats.org/officeDocument/2006/relationships/slide" Target="/ppt/slides/slide6.xml" Id="R73a81da5fda84188" /><Relationship Type="http://schemas.openxmlformats.org/officeDocument/2006/relationships/slide" Target="/ppt/slides/slide7.xml" Id="Ra7a6a6ee3e7a4b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130248aacd4c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84d0341bd43ba" /><Relationship Type="http://schemas.openxmlformats.org/officeDocument/2006/relationships/theme" Target="/ppt/slideMasters/theme/theme1.xml" Id="Rf8e22bcfbaf84d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e84d0341bd43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e3adc573040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abbd84ea543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ea1c78f4945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df28fd51e47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79f4125544b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29f6632a748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22510f6e941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SØNSTERUD AS SPORT SYKKELFABRIKK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SØNSTERUD AS SPORT SYKKELFABRIKK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9 956 666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1 814 077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4 701 822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CONUS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HELSEM ODD ARVID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88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post@sonsterudsport.no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www.nunataq.no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916 570 430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SØNSTERUD AS SPORT SYKKELFABRIKK</a:t>
            </a:r>
          </a:p>
        </p:txBody>
      </p:sp>
    </p:spTree>
  </p:cSld>
  <p:clrMapOvr>
    <a:masterClrMapping xmlns:a="http://schemas.openxmlformats.org/drawingml/2006/main"/>
  </p:clrMapOvr>
</p:sld>
</file>