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6f1dd30f35845a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87a1a54421b442c"/>
  </p:sldMasterIdLst>
  <p:sldIdLst>
    <p:sldId xmlns:r="http://schemas.openxmlformats.org/officeDocument/2006/relationships" id="256" r:id="R60e378b9c54a47fc"/>
    <p:sldId xmlns:r="http://schemas.openxmlformats.org/officeDocument/2006/relationships" id="257" r:id="Rfe53205566184637"/>
    <p:sldId xmlns:r="http://schemas.openxmlformats.org/officeDocument/2006/relationships" id="258" r:id="R0792c9c62fc146dc"/>
    <p:sldId xmlns:r="http://schemas.openxmlformats.org/officeDocument/2006/relationships" id="259" r:id="R0e61f40159c44bca"/>
    <p:sldId xmlns:r="http://schemas.openxmlformats.org/officeDocument/2006/relationships" id="260" r:id="R1cfee924b7a14bda"/>
    <p:sldId xmlns:r="http://schemas.openxmlformats.org/officeDocument/2006/relationships" id="261" r:id="R5ee52effa1a142e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7a1a54421b442c" /><Relationship Type="http://schemas.openxmlformats.org/officeDocument/2006/relationships/slide" Target="/ppt/slides/slide1.xml" Id="R60e378b9c54a47fc" /><Relationship Type="http://schemas.openxmlformats.org/officeDocument/2006/relationships/slide" Target="/ppt/slides/slide2.xml" Id="Rfe53205566184637" /><Relationship Type="http://schemas.openxmlformats.org/officeDocument/2006/relationships/slide" Target="/ppt/slides/slide3.xml" Id="R0792c9c62fc146dc" /><Relationship Type="http://schemas.openxmlformats.org/officeDocument/2006/relationships/slide" Target="/ppt/slides/slide4.xml" Id="R0e61f40159c44bca" /><Relationship Type="http://schemas.openxmlformats.org/officeDocument/2006/relationships/slide" Target="/ppt/slides/slide5.xml" Id="R1cfee924b7a14bda" /><Relationship Type="http://schemas.openxmlformats.org/officeDocument/2006/relationships/slide" Target="/ppt/slides/slide6.xml" Id="R5ee52effa1a142e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c47df5dc3445e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7b34088af44de4" /><Relationship Type="http://schemas.openxmlformats.org/officeDocument/2006/relationships/theme" Target="/ppt/slideMasters/theme/theme1.xml" Id="R79213da79f8e41e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d7b34088af44de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1e6cdc46b8467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2c7885f324478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e3cc70606d485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6d4d8d38db4e6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45ae55ba144be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4e52a44727461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MCONSULT SERVICE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MCONSULT 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MCONSULT SERVICE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MCONSULT 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MCONSULT 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MCONSULT 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2018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−54 596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MCONSULT 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916 604 270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MCONSULT SERVICE AS</a:t>
            </a:r>
          </a:p>
        </p:txBody>
      </p:sp>
    </p:spTree>
  </p:cSld>
  <p:clrMapOvr>
    <a:masterClrMapping xmlns:a="http://schemas.openxmlformats.org/drawingml/2006/main"/>
  </p:clrMapOvr>
</p:sld>
</file>