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4c5b487c83c4c9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c6857fdac704179"/>
  </p:sldMasterIdLst>
  <p:sldIdLst>
    <p:sldId xmlns:r="http://schemas.openxmlformats.org/officeDocument/2006/relationships" id="256" r:id="R63eea165120040d3"/>
    <p:sldId xmlns:r="http://schemas.openxmlformats.org/officeDocument/2006/relationships" id="257" r:id="R2f62a2fb7d4d4e59"/>
    <p:sldId xmlns:r="http://schemas.openxmlformats.org/officeDocument/2006/relationships" id="258" r:id="R0da1865245d942b8"/>
    <p:sldId xmlns:r="http://schemas.openxmlformats.org/officeDocument/2006/relationships" id="259" r:id="Ra8f6a3899a564c52"/>
    <p:sldId xmlns:r="http://schemas.openxmlformats.org/officeDocument/2006/relationships" id="260" r:id="Rf5d4c66ed6944534"/>
    <p:sldId xmlns:r="http://schemas.openxmlformats.org/officeDocument/2006/relationships" id="261" r:id="Rc33f08b31e24415f"/>
    <p:sldId xmlns:r="http://schemas.openxmlformats.org/officeDocument/2006/relationships" id="262" r:id="R963fb036b34b407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6857fdac704179" /><Relationship Type="http://schemas.openxmlformats.org/officeDocument/2006/relationships/slide" Target="/ppt/slides/slide1.xml" Id="R63eea165120040d3" /><Relationship Type="http://schemas.openxmlformats.org/officeDocument/2006/relationships/slide" Target="/ppt/slides/slide2.xml" Id="R2f62a2fb7d4d4e59" /><Relationship Type="http://schemas.openxmlformats.org/officeDocument/2006/relationships/slide" Target="/ppt/slides/slide3.xml" Id="R0da1865245d942b8" /><Relationship Type="http://schemas.openxmlformats.org/officeDocument/2006/relationships/slide" Target="/ppt/slides/slide4.xml" Id="Ra8f6a3899a564c52" /><Relationship Type="http://schemas.openxmlformats.org/officeDocument/2006/relationships/slide" Target="/ppt/slides/slide5.xml" Id="Rf5d4c66ed6944534" /><Relationship Type="http://schemas.openxmlformats.org/officeDocument/2006/relationships/slide" Target="/ppt/slides/slide6.xml" Id="Rc33f08b31e24415f" /><Relationship Type="http://schemas.openxmlformats.org/officeDocument/2006/relationships/slide" Target="/ppt/slides/slide7.xml" Id="R963fb036b34b407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d3290d0b7a426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37a60fb1bc407b" /><Relationship Type="http://schemas.openxmlformats.org/officeDocument/2006/relationships/theme" Target="/ppt/slideMasters/theme/theme1.xml" Id="R995837735a384bc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437a60fb1bc407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0913739d1c4e4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245d781f254d4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f2a66abe074d7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84b768ef124a1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59cd1a8a7b4a3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f345c040b348d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b1226eb2e145c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TI2 FINANS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TI2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TI2 FINANS AS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TI2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TI2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TI2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1 172 231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303 462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263 750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1 350 764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1 802 913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TI2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KRISTIAN EREVIK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TI2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Bjørn Kristian Erevik, Korpefaret 24B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1386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916 609 671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TI2 FINANS AS</a:t>
            </a:r>
          </a:p>
        </p:txBody>
      </p:sp>
    </p:spTree>
  </p:cSld>
  <p:clrMapOvr>
    <a:masterClrMapping xmlns:a="http://schemas.openxmlformats.org/drawingml/2006/main"/>
  </p:clrMapOvr>
</p:sld>
</file>