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26bc8ad9174a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af37b174e94f9e"/>
  </p:sldMasterIdLst>
  <p:sldIdLst>
    <p:sldId xmlns:r="http://schemas.openxmlformats.org/officeDocument/2006/relationships" id="256" r:id="Rd5fed5eb2f574077"/>
    <p:sldId xmlns:r="http://schemas.openxmlformats.org/officeDocument/2006/relationships" id="257" r:id="Re9282b9b744d41ff"/>
    <p:sldId xmlns:r="http://schemas.openxmlformats.org/officeDocument/2006/relationships" id="258" r:id="R01cfeaf27a184c88"/>
    <p:sldId xmlns:r="http://schemas.openxmlformats.org/officeDocument/2006/relationships" id="259" r:id="R55dc2b4fd7bd46e7"/>
    <p:sldId xmlns:r="http://schemas.openxmlformats.org/officeDocument/2006/relationships" id="260" r:id="Rb430c92d12c9471a"/>
    <p:sldId xmlns:r="http://schemas.openxmlformats.org/officeDocument/2006/relationships" id="261" r:id="R4205786d8b3f491f"/>
    <p:sldId xmlns:r="http://schemas.openxmlformats.org/officeDocument/2006/relationships" id="262" r:id="R3cb3f82c16cd4b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af37b174e94f9e" /><Relationship Type="http://schemas.openxmlformats.org/officeDocument/2006/relationships/slide" Target="/ppt/slides/slide1.xml" Id="Rd5fed5eb2f574077" /><Relationship Type="http://schemas.openxmlformats.org/officeDocument/2006/relationships/slide" Target="/ppt/slides/slide2.xml" Id="Re9282b9b744d41ff" /><Relationship Type="http://schemas.openxmlformats.org/officeDocument/2006/relationships/slide" Target="/ppt/slides/slide3.xml" Id="R01cfeaf27a184c88" /><Relationship Type="http://schemas.openxmlformats.org/officeDocument/2006/relationships/slide" Target="/ppt/slides/slide4.xml" Id="R55dc2b4fd7bd46e7" /><Relationship Type="http://schemas.openxmlformats.org/officeDocument/2006/relationships/slide" Target="/ppt/slides/slide5.xml" Id="Rb430c92d12c9471a" /><Relationship Type="http://schemas.openxmlformats.org/officeDocument/2006/relationships/slide" Target="/ppt/slides/slide6.xml" Id="R4205786d8b3f491f" /><Relationship Type="http://schemas.openxmlformats.org/officeDocument/2006/relationships/slide" Target="/ppt/slides/slide7.xml" Id="R3cb3f82c16cd4b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a6759839d4b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73f307c974127" /><Relationship Type="http://schemas.openxmlformats.org/officeDocument/2006/relationships/theme" Target="/ppt/slideMasters/theme/theme1.xml" Id="Rda22728e864f4c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173f307c9741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71d072cbc42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613194a8d48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bbeae1d9346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60f7117f643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41a3bf1fe40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103fa69a14e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ff4f5b9414b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 OG INVESTERINGSPARTNER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 OG INVESTERINGSPARTNER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628 965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323 566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4 644 404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39 900 124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48 325 146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BJØRNSRUD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ØYVIND BERG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TIKA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Refstadveien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916 620 721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 OG INVESTERINGSPARTNER AS</a:t>
            </a:r>
          </a:p>
        </p:txBody>
      </p:sp>
    </p:spTree>
  </p:cSld>
  <p:clrMapOvr>
    <a:masterClrMapping xmlns:a="http://schemas.openxmlformats.org/drawingml/2006/main"/>
  </p:clrMapOvr>
</p:sld>
</file>