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c69ffbf111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c57fb249c54939"/>
  </p:sldMasterIdLst>
  <p:sldIdLst>
    <p:sldId xmlns:r="http://schemas.openxmlformats.org/officeDocument/2006/relationships" id="256" r:id="R36c453fd3dae4ec2"/>
    <p:sldId xmlns:r="http://schemas.openxmlformats.org/officeDocument/2006/relationships" id="257" r:id="R604454194a3e461e"/>
    <p:sldId xmlns:r="http://schemas.openxmlformats.org/officeDocument/2006/relationships" id="258" r:id="R3e7ef1f7970b4054"/>
    <p:sldId xmlns:r="http://schemas.openxmlformats.org/officeDocument/2006/relationships" id="259" r:id="R3462ab375d294d08"/>
    <p:sldId xmlns:r="http://schemas.openxmlformats.org/officeDocument/2006/relationships" id="260" r:id="R66893a58ed9d4edc"/>
    <p:sldId xmlns:r="http://schemas.openxmlformats.org/officeDocument/2006/relationships" id="261" r:id="Rc328f7bacc814d7e"/>
    <p:sldId xmlns:r="http://schemas.openxmlformats.org/officeDocument/2006/relationships" id="262" r:id="R8e629702fe0845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57fb249c54939" /><Relationship Type="http://schemas.openxmlformats.org/officeDocument/2006/relationships/slide" Target="/ppt/slides/slide1.xml" Id="R36c453fd3dae4ec2" /><Relationship Type="http://schemas.openxmlformats.org/officeDocument/2006/relationships/slide" Target="/ppt/slides/slide2.xml" Id="R604454194a3e461e" /><Relationship Type="http://schemas.openxmlformats.org/officeDocument/2006/relationships/slide" Target="/ppt/slides/slide3.xml" Id="R3e7ef1f7970b4054" /><Relationship Type="http://schemas.openxmlformats.org/officeDocument/2006/relationships/slide" Target="/ppt/slides/slide4.xml" Id="R3462ab375d294d08" /><Relationship Type="http://schemas.openxmlformats.org/officeDocument/2006/relationships/slide" Target="/ppt/slides/slide5.xml" Id="R66893a58ed9d4edc" /><Relationship Type="http://schemas.openxmlformats.org/officeDocument/2006/relationships/slide" Target="/ppt/slides/slide6.xml" Id="Rc328f7bacc814d7e" /><Relationship Type="http://schemas.openxmlformats.org/officeDocument/2006/relationships/slide" Target="/ppt/slides/slide7.xml" Id="R8e629702fe0845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8eef6f45c4a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90f21c97643ac" /><Relationship Type="http://schemas.openxmlformats.org/officeDocument/2006/relationships/theme" Target="/ppt/slideMasters/theme/theme1.xml" Id="R7f789e997c16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90f21c976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9a42fef39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08e52d2b2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5a6b2a78c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042de667c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1de2887b2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8c623d6d4c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113954032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