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a4b758ed3745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999c83c5864299"/>
  </p:sldMasterIdLst>
  <p:sldIdLst>
    <p:sldId xmlns:r="http://schemas.openxmlformats.org/officeDocument/2006/relationships" id="256" r:id="Rd90ade212ccf4612"/>
    <p:sldId xmlns:r="http://schemas.openxmlformats.org/officeDocument/2006/relationships" id="257" r:id="R0f70dceb76cb43e5"/>
    <p:sldId xmlns:r="http://schemas.openxmlformats.org/officeDocument/2006/relationships" id="258" r:id="R3375d94185a14249"/>
    <p:sldId xmlns:r="http://schemas.openxmlformats.org/officeDocument/2006/relationships" id="259" r:id="R6effab3324c94a8b"/>
    <p:sldId xmlns:r="http://schemas.openxmlformats.org/officeDocument/2006/relationships" id="260" r:id="R5603858f58f34e33"/>
    <p:sldId xmlns:r="http://schemas.openxmlformats.org/officeDocument/2006/relationships" id="261" r:id="Rf2ef065596934660"/>
    <p:sldId xmlns:r="http://schemas.openxmlformats.org/officeDocument/2006/relationships" id="262" r:id="R8d2f8b30501b49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999c83c5864299" /><Relationship Type="http://schemas.openxmlformats.org/officeDocument/2006/relationships/slide" Target="/ppt/slides/slide1.xml" Id="Rd90ade212ccf4612" /><Relationship Type="http://schemas.openxmlformats.org/officeDocument/2006/relationships/slide" Target="/ppt/slides/slide2.xml" Id="R0f70dceb76cb43e5" /><Relationship Type="http://schemas.openxmlformats.org/officeDocument/2006/relationships/slide" Target="/ppt/slides/slide3.xml" Id="R3375d94185a14249" /><Relationship Type="http://schemas.openxmlformats.org/officeDocument/2006/relationships/slide" Target="/ppt/slides/slide4.xml" Id="R6effab3324c94a8b" /><Relationship Type="http://schemas.openxmlformats.org/officeDocument/2006/relationships/slide" Target="/ppt/slides/slide5.xml" Id="R5603858f58f34e33" /><Relationship Type="http://schemas.openxmlformats.org/officeDocument/2006/relationships/slide" Target="/ppt/slides/slide6.xml" Id="Rf2ef065596934660" /><Relationship Type="http://schemas.openxmlformats.org/officeDocument/2006/relationships/slide" Target="/ppt/slides/slide7.xml" Id="R8d2f8b30501b49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d9a153592f4b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7208e544046eb" /><Relationship Type="http://schemas.openxmlformats.org/officeDocument/2006/relationships/theme" Target="/ppt/slideMasters/theme/theme1.xml" Id="Rfd26abc66cf44f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e7208e544046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e256b0e3e4b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b1b45fe5c48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9a5f96c7c4e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9c562ee6f46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9bb30e05c43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b008cc9bc4b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d165b9cd64d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OMTS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OMTS HOLDING AS ble etablert [år] og holder til i Svorkmo.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8 027 893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8 074 864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MONSETH ODDBJØRN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Årlivollvegen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7327 Svorkmo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916 640 242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