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61a868a37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d5d65594a74f49"/>
  </p:sldMasterIdLst>
  <p:sldIdLst>
    <p:sldId xmlns:r="http://schemas.openxmlformats.org/officeDocument/2006/relationships" id="256" r:id="R82140f2f046a4e2d"/>
    <p:sldId xmlns:r="http://schemas.openxmlformats.org/officeDocument/2006/relationships" id="257" r:id="Rf4069cc031af4db1"/>
    <p:sldId xmlns:r="http://schemas.openxmlformats.org/officeDocument/2006/relationships" id="258" r:id="Rb6b6c64d7977430a"/>
    <p:sldId xmlns:r="http://schemas.openxmlformats.org/officeDocument/2006/relationships" id="259" r:id="R8e354c89176f427c"/>
    <p:sldId xmlns:r="http://schemas.openxmlformats.org/officeDocument/2006/relationships" id="260" r:id="R7bff47074fc84634"/>
    <p:sldId xmlns:r="http://schemas.openxmlformats.org/officeDocument/2006/relationships" id="261" r:id="R41bcf85b0224416a"/>
    <p:sldId xmlns:r="http://schemas.openxmlformats.org/officeDocument/2006/relationships" id="262" r:id="R04c582b2ac0841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5d65594a74f49" /><Relationship Type="http://schemas.openxmlformats.org/officeDocument/2006/relationships/slide" Target="/ppt/slides/slide1.xml" Id="R82140f2f046a4e2d" /><Relationship Type="http://schemas.openxmlformats.org/officeDocument/2006/relationships/slide" Target="/ppt/slides/slide2.xml" Id="Rf4069cc031af4db1" /><Relationship Type="http://schemas.openxmlformats.org/officeDocument/2006/relationships/slide" Target="/ppt/slides/slide3.xml" Id="Rb6b6c64d7977430a" /><Relationship Type="http://schemas.openxmlformats.org/officeDocument/2006/relationships/slide" Target="/ppt/slides/slide4.xml" Id="R8e354c89176f427c" /><Relationship Type="http://schemas.openxmlformats.org/officeDocument/2006/relationships/slide" Target="/ppt/slides/slide5.xml" Id="R7bff47074fc84634" /><Relationship Type="http://schemas.openxmlformats.org/officeDocument/2006/relationships/slide" Target="/ppt/slides/slide6.xml" Id="R41bcf85b0224416a" /><Relationship Type="http://schemas.openxmlformats.org/officeDocument/2006/relationships/slide" Target="/ppt/slides/slide7.xml" Id="R04c582b2ac0841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54140c5a9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a2a664a4f411f" /><Relationship Type="http://schemas.openxmlformats.org/officeDocument/2006/relationships/theme" Target="/ppt/slideMasters/theme/theme1.xml" Id="Rb3a2e26b189546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a2a664a4f41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bb8cbaf9f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b2e355c2f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d503c7b9c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d07e43ad04c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66551737341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af7aeb99244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4f08d18a74e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 SKAILAND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 SKAILAND HOLDING AS ble etablert [år] og holder til i 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SKAILAND PAUL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Topdalsveien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4658 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916 653 549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 SKAILAND HOLDING AS</a:t>
            </a:r>
          </a:p>
        </p:txBody>
      </p:sp>
    </p:spTree>
  </p:cSld>
  <p:clrMapOvr>
    <a:masterClrMapping xmlns:a="http://schemas.openxmlformats.org/drawingml/2006/main"/>
  </p:clrMapOvr>
</p:sld>
</file>