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d555d6a1946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ee7c66a36a4e31"/>
  </p:sldMasterIdLst>
  <p:sldIdLst>
    <p:sldId xmlns:r="http://schemas.openxmlformats.org/officeDocument/2006/relationships" id="256" r:id="Re6681db900854786"/>
    <p:sldId xmlns:r="http://schemas.openxmlformats.org/officeDocument/2006/relationships" id="257" r:id="R6e02a32ac6c24f25"/>
    <p:sldId xmlns:r="http://schemas.openxmlformats.org/officeDocument/2006/relationships" id="258" r:id="R1915a120e929489d"/>
    <p:sldId xmlns:r="http://schemas.openxmlformats.org/officeDocument/2006/relationships" id="259" r:id="R4f0a6e349e4c4c90"/>
    <p:sldId xmlns:r="http://schemas.openxmlformats.org/officeDocument/2006/relationships" id="260" r:id="R24d88638c38945d2"/>
    <p:sldId xmlns:r="http://schemas.openxmlformats.org/officeDocument/2006/relationships" id="261" r:id="R82fd076868474c35"/>
    <p:sldId xmlns:r="http://schemas.openxmlformats.org/officeDocument/2006/relationships" id="262" r:id="R358e50894b2b4f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e7c66a36a4e31" /><Relationship Type="http://schemas.openxmlformats.org/officeDocument/2006/relationships/slide" Target="/ppt/slides/slide1.xml" Id="Re6681db900854786" /><Relationship Type="http://schemas.openxmlformats.org/officeDocument/2006/relationships/slide" Target="/ppt/slides/slide2.xml" Id="R6e02a32ac6c24f25" /><Relationship Type="http://schemas.openxmlformats.org/officeDocument/2006/relationships/slide" Target="/ppt/slides/slide3.xml" Id="R1915a120e929489d" /><Relationship Type="http://schemas.openxmlformats.org/officeDocument/2006/relationships/slide" Target="/ppt/slides/slide4.xml" Id="R4f0a6e349e4c4c90" /><Relationship Type="http://schemas.openxmlformats.org/officeDocument/2006/relationships/slide" Target="/ppt/slides/slide5.xml" Id="R24d88638c38945d2" /><Relationship Type="http://schemas.openxmlformats.org/officeDocument/2006/relationships/slide" Target="/ppt/slides/slide6.xml" Id="R82fd076868474c35" /><Relationship Type="http://schemas.openxmlformats.org/officeDocument/2006/relationships/slide" Target="/ppt/slides/slide7.xml" Id="R358e50894b2b4f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27fd7b0d04a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7ffd871964894" /><Relationship Type="http://schemas.openxmlformats.org/officeDocument/2006/relationships/theme" Target="/ppt/slideMasters/theme/theme1.xml" Id="R33b06bc9b53b46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87ffd8719648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8cee833e84d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acbf862c942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6719fe7b345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16d104bd6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ab560bef443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3078c4e2246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72bfc011242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