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b52b7f33ab4a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e04e8c56b14df0"/>
  </p:sldMasterIdLst>
  <p:sldIdLst>
    <p:sldId xmlns:r="http://schemas.openxmlformats.org/officeDocument/2006/relationships" id="256" r:id="R6edd58142f2a46be"/>
    <p:sldId xmlns:r="http://schemas.openxmlformats.org/officeDocument/2006/relationships" id="257" r:id="R935f64d587d742f4"/>
    <p:sldId xmlns:r="http://schemas.openxmlformats.org/officeDocument/2006/relationships" id="258" r:id="R3c30d58990684b6b"/>
    <p:sldId xmlns:r="http://schemas.openxmlformats.org/officeDocument/2006/relationships" id="259" r:id="Ra33638d672334ba9"/>
    <p:sldId xmlns:r="http://schemas.openxmlformats.org/officeDocument/2006/relationships" id="260" r:id="Ra9fe103eea374727"/>
    <p:sldId xmlns:r="http://schemas.openxmlformats.org/officeDocument/2006/relationships" id="261" r:id="R7b3718bd799f4e55"/>
    <p:sldId xmlns:r="http://schemas.openxmlformats.org/officeDocument/2006/relationships" id="262" r:id="R954be990319446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e04e8c56b14df0" /><Relationship Type="http://schemas.openxmlformats.org/officeDocument/2006/relationships/slide" Target="/ppt/slides/slide1.xml" Id="R6edd58142f2a46be" /><Relationship Type="http://schemas.openxmlformats.org/officeDocument/2006/relationships/slide" Target="/ppt/slides/slide2.xml" Id="R935f64d587d742f4" /><Relationship Type="http://schemas.openxmlformats.org/officeDocument/2006/relationships/slide" Target="/ppt/slides/slide3.xml" Id="R3c30d58990684b6b" /><Relationship Type="http://schemas.openxmlformats.org/officeDocument/2006/relationships/slide" Target="/ppt/slides/slide4.xml" Id="Ra33638d672334ba9" /><Relationship Type="http://schemas.openxmlformats.org/officeDocument/2006/relationships/slide" Target="/ppt/slides/slide5.xml" Id="Ra9fe103eea374727" /><Relationship Type="http://schemas.openxmlformats.org/officeDocument/2006/relationships/slide" Target="/ppt/slides/slide6.xml" Id="R7b3718bd799f4e55" /><Relationship Type="http://schemas.openxmlformats.org/officeDocument/2006/relationships/slide" Target="/ppt/slides/slide7.xml" Id="R954be990319446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500efc3c4d4e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2c408cf664e0d" /><Relationship Type="http://schemas.openxmlformats.org/officeDocument/2006/relationships/theme" Target="/ppt/slideMasters/theme/theme1.xml" Id="R32b2f62ff21445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62c408cf664e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56edbfa0c49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268a26f094e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1a4c297584a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5bf22903741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bb770784642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2820a668846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6a0de8e5e46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SOKA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SOKA INVEST AS ble etablert [år] og holder til i Lierskogen.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138 512 487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5 623 273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4 247 427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90 005 835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207 135 733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BREVIK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3420 Lierskogen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916 666 721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SOKA INVEST AS</a:t>
            </a:r>
          </a:p>
        </p:txBody>
      </p:sp>
    </p:spTree>
  </p:cSld>
  <p:clrMapOvr>
    <a:masterClrMapping xmlns:a="http://schemas.openxmlformats.org/drawingml/2006/main"/>
  </p:clrMapOvr>
</p:sld>
</file>