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3d3528568d4b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ddcf27369d41ec"/>
  </p:sldMasterIdLst>
  <p:sldIdLst>
    <p:sldId xmlns:r="http://schemas.openxmlformats.org/officeDocument/2006/relationships" id="256" r:id="R072094f200b340dc"/>
    <p:sldId xmlns:r="http://schemas.openxmlformats.org/officeDocument/2006/relationships" id="257" r:id="Rd53b04c3087f4b04"/>
    <p:sldId xmlns:r="http://schemas.openxmlformats.org/officeDocument/2006/relationships" id="258" r:id="R4e2d4743703f4fd0"/>
    <p:sldId xmlns:r="http://schemas.openxmlformats.org/officeDocument/2006/relationships" id="259" r:id="Rabc7afe60d3542a2"/>
    <p:sldId xmlns:r="http://schemas.openxmlformats.org/officeDocument/2006/relationships" id="260" r:id="R7c449b32d6a942ba"/>
    <p:sldId xmlns:r="http://schemas.openxmlformats.org/officeDocument/2006/relationships" id="261" r:id="R4060f4df612744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ddcf27369d41ec" /><Relationship Type="http://schemas.openxmlformats.org/officeDocument/2006/relationships/slide" Target="/ppt/slides/slide1.xml" Id="R072094f200b340dc" /><Relationship Type="http://schemas.openxmlformats.org/officeDocument/2006/relationships/slide" Target="/ppt/slides/slide2.xml" Id="Rd53b04c3087f4b04" /><Relationship Type="http://schemas.openxmlformats.org/officeDocument/2006/relationships/slide" Target="/ppt/slides/slide3.xml" Id="R4e2d4743703f4fd0" /><Relationship Type="http://schemas.openxmlformats.org/officeDocument/2006/relationships/slide" Target="/ppt/slides/slide4.xml" Id="Rabc7afe60d3542a2" /><Relationship Type="http://schemas.openxmlformats.org/officeDocument/2006/relationships/slide" Target="/ppt/slides/slide5.xml" Id="R7c449b32d6a942ba" /><Relationship Type="http://schemas.openxmlformats.org/officeDocument/2006/relationships/slide" Target="/ppt/slides/slide6.xml" Id="R4060f4df612744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ff46d1fe4547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42cadb8eb4fa8" /><Relationship Type="http://schemas.openxmlformats.org/officeDocument/2006/relationships/theme" Target="/ppt/slideMasters/theme/theme1.xml" Id="Rfdffca1e770641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242cadb8eb4f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49f0eac5349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432e63bc941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674a1094846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f04c4001041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65a63257c42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fcb3e428a4c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CHILL RETRO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