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c69e35a6b49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573a4c7332483e"/>
  </p:sldMasterIdLst>
  <p:sldIdLst>
    <p:sldId xmlns:r="http://schemas.openxmlformats.org/officeDocument/2006/relationships" id="256" r:id="R2a95db7727e64304"/>
    <p:sldId xmlns:r="http://schemas.openxmlformats.org/officeDocument/2006/relationships" id="257" r:id="Re85df366c5dd468d"/>
    <p:sldId xmlns:r="http://schemas.openxmlformats.org/officeDocument/2006/relationships" id="258" r:id="R3b4bb100a6ee4cc4"/>
    <p:sldId xmlns:r="http://schemas.openxmlformats.org/officeDocument/2006/relationships" id="259" r:id="Rbb674466b62f472d"/>
    <p:sldId xmlns:r="http://schemas.openxmlformats.org/officeDocument/2006/relationships" id="260" r:id="R2cc4e9fa2d104a58"/>
    <p:sldId xmlns:r="http://schemas.openxmlformats.org/officeDocument/2006/relationships" id="261" r:id="R2b12c1878277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73a4c7332483e" /><Relationship Type="http://schemas.openxmlformats.org/officeDocument/2006/relationships/slide" Target="/ppt/slides/slide1.xml" Id="R2a95db7727e64304" /><Relationship Type="http://schemas.openxmlformats.org/officeDocument/2006/relationships/slide" Target="/ppt/slides/slide2.xml" Id="Re85df366c5dd468d" /><Relationship Type="http://schemas.openxmlformats.org/officeDocument/2006/relationships/slide" Target="/ppt/slides/slide3.xml" Id="R3b4bb100a6ee4cc4" /><Relationship Type="http://schemas.openxmlformats.org/officeDocument/2006/relationships/slide" Target="/ppt/slides/slide4.xml" Id="Rbb674466b62f472d" /><Relationship Type="http://schemas.openxmlformats.org/officeDocument/2006/relationships/slide" Target="/ppt/slides/slide5.xml" Id="R2cc4e9fa2d104a58" /><Relationship Type="http://schemas.openxmlformats.org/officeDocument/2006/relationships/slide" Target="/ppt/slides/slide6.xml" Id="R2b12c1878277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44913d91943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a6531653d4bee" /><Relationship Type="http://schemas.openxmlformats.org/officeDocument/2006/relationships/theme" Target="/ppt/slideMasters/theme/theme1.xml" Id="R6a2dcd839a1249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a6531653d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e4e7a6a2c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f08ac6881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14087c4f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928f575f0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34b58071243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ca0a5806c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