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bb7905245343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53bdeb6f3a4483"/>
  </p:sldMasterIdLst>
  <p:sldIdLst>
    <p:sldId xmlns:r="http://schemas.openxmlformats.org/officeDocument/2006/relationships" id="256" r:id="R668ccfbcf35f4ee6"/>
    <p:sldId xmlns:r="http://schemas.openxmlformats.org/officeDocument/2006/relationships" id="257" r:id="R6adda805c18f4786"/>
    <p:sldId xmlns:r="http://schemas.openxmlformats.org/officeDocument/2006/relationships" id="258" r:id="R737c2e1ec1654ba3"/>
    <p:sldId xmlns:r="http://schemas.openxmlformats.org/officeDocument/2006/relationships" id="259" r:id="R33d14c890b0944ff"/>
    <p:sldId xmlns:r="http://schemas.openxmlformats.org/officeDocument/2006/relationships" id="260" r:id="Rea1010cf6e4a4595"/>
    <p:sldId xmlns:r="http://schemas.openxmlformats.org/officeDocument/2006/relationships" id="261" r:id="R9fbe3a47d67c4304"/>
    <p:sldId xmlns:r="http://schemas.openxmlformats.org/officeDocument/2006/relationships" id="262" r:id="R03183f1fa72843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3bdeb6f3a4483" /><Relationship Type="http://schemas.openxmlformats.org/officeDocument/2006/relationships/slide" Target="/ppt/slides/slide1.xml" Id="R668ccfbcf35f4ee6" /><Relationship Type="http://schemas.openxmlformats.org/officeDocument/2006/relationships/slide" Target="/ppt/slides/slide2.xml" Id="R6adda805c18f4786" /><Relationship Type="http://schemas.openxmlformats.org/officeDocument/2006/relationships/slide" Target="/ppt/slides/slide3.xml" Id="R737c2e1ec1654ba3" /><Relationship Type="http://schemas.openxmlformats.org/officeDocument/2006/relationships/slide" Target="/ppt/slides/slide4.xml" Id="R33d14c890b0944ff" /><Relationship Type="http://schemas.openxmlformats.org/officeDocument/2006/relationships/slide" Target="/ppt/slides/slide5.xml" Id="Rea1010cf6e4a4595" /><Relationship Type="http://schemas.openxmlformats.org/officeDocument/2006/relationships/slide" Target="/ppt/slides/slide6.xml" Id="R9fbe3a47d67c4304" /><Relationship Type="http://schemas.openxmlformats.org/officeDocument/2006/relationships/slide" Target="/ppt/slides/slide7.xml" Id="R03183f1fa72843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9a948828b44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6adb5910a4ee9" /><Relationship Type="http://schemas.openxmlformats.org/officeDocument/2006/relationships/theme" Target="/ppt/slideMasters/theme/theme1.xml" Id="Rcaab795b513c43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d6adb5910a4e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30dff6870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43eaea73c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3f722e2fc43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108039ae94a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de96426cf4a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6a449a71542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9788883cb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