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e443d2c23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e1ee7dc174356"/>
  </p:sldMasterIdLst>
  <p:sldIdLst>
    <p:sldId xmlns:r="http://schemas.openxmlformats.org/officeDocument/2006/relationships" id="256" r:id="Reb56bf0ce1a242c8"/>
    <p:sldId xmlns:r="http://schemas.openxmlformats.org/officeDocument/2006/relationships" id="257" r:id="R42b2bf4ca2264860"/>
    <p:sldId xmlns:r="http://schemas.openxmlformats.org/officeDocument/2006/relationships" id="258" r:id="R8fdfd943bc3f443e"/>
    <p:sldId xmlns:r="http://schemas.openxmlformats.org/officeDocument/2006/relationships" id="259" r:id="R6f1734042b6647e7"/>
    <p:sldId xmlns:r="http://schemas.openxmlformats.org/officeDocument/2006/relationships" id="260" r:id="R89dba581c70e4afd"/>
    <p:sldId xmlns:r="http://schemas.openxmlformats.org/officeDocument/2006/relationships" id="261" r:id="R786a736328154a53"/>
    <p:sldId xmlns:r="http://schemas.openxmlformats.org/officeDocument/2006/relationships" id="262" r:id="R16a31f83c471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e1ee7dc174356" /><Relationship Type="http://schemas.openxmlformats.org/officeDocument/2006/relationships/slide" Target="/ppt/slides/slide1.xml" Id="Reb56bf0ce1a242c8" /><Relationship Type="http://schemas.openxmlformats.org/officeDocument/2006/relationships/slide" Target="/ppt/slides/slide2.xml" Id="R42b2bf4ca2264860" /><Relationship Type="http://schemas.openxmlformats.org/officeDocument/2006/relationships/slide" Target="/ppt/slides/slide3.xml" Id="R8fdfd943bc3f443e" /><Relationship Type="http://schemas.openxmlformats.org/officeDocument/2006/relationships/slide" Target="/ppt/slides/slide4.xml" Id="R6f1734042b6647e7" /><Relationship Type="http://schemas.openxmlformats.org/officeDocument/2006/relationships/slide" Target="/ppt/slides/slide5.xml" Id="R89dba581c70e4afd" /><Relationship Type="http://schemas.openxmlformats.org/officeDocument/2006/relationships/slide" Target="/ppt/slides/slide6.xml" Id="R786a736328154a53" /><Relationship Type="http://schemas.openxmlformats.org/officeDocument/2006/relationships/slide" Target="/ppt/slides/slide7.xml" Id="R16a31f83c471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627979591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4e1ea8bfc4714" /><Relationship Type="http://schemas.openxmlformats.org/officeDocument/2006/relationships/theme" Target="/ppt/slideMasters/theme/theme1.xml" Id="R2a3afb66c799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4e1ea8bfc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f005e1108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a957dcc034a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7a5bdb5e945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04c973a0e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bd6abecf1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75492fbbd46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bdcce1c76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