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d38359253340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f1078ce60240aa"/>
  </p:sldMasterIdLst>
  <p:sldIdLst>
    <p:sldId xmlns:r="http://schemas.openxmlformats.org/officeDocument/2006/relationships" id="256" r:id="Rdfec8d9c536a4830"/>
    <p:sldId xmlns:r="http://schemas.openxmlformats.org/officeDocument/2006/relationships" id="257" r:id="R27a8e7b9d8dc49af"/>
    <p:sldId xmlns:r="http://schemas.openxmlformats.org/officeDocument/2006/relationships" id="258" r:id="Rc84b7d90d1a547c5"/>
    <p:sldId xmlns:r="http://schemas.openxmlformats.org/officeDocument/2006/relationships" id="259" r:id="Rb3e964e867224d65"/>
    <p:sldId xmlns:r="http://schemas.openxmlformats.org/officeDocument/2006/relationships" id="260" r:id="R530ace4001434ecb"/>
    <p:sldId xmlns:r="http://schemas.openxmlformats.org/officeDocument/2006/relationships" id="261" r:id="R392d4ea5f1d9413e"/>
    <p:sldId xmlns:r="http://schemas.openxmlformats.org/officeDocument/2006/relationships" id="262" r:id="R4a5998e6325540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f1078ce60240aa" /><Relationship Type="http://schemas.openxmlformats.org/officeDocument/2006/relationships/slide" Target="/ppt/slides/slide1.xml" Id="Rdfec8d9c536a4830" /><Relationship Type="http://schemas.openxmlformats.org/officeDocument/2006/relationships/slide" Target="/ppt/slides/slide2.xml" Id="R27a8e7b9d8dc49af" /><Relationship Type="http://schemas.openxmlformats.org/officeDocument/2006/relationships/slide" Target="/ppt/slides/slide3.xml" Id="Rc84b7d90d1a547c5" /><Relationship Type="http://schemas.openxmlformats.org/officeDocument/2006/relationships/slide" Target="/ppt/slides/slide4.xml" Id="Rb3e964e867224d65" /><Relationship Type="http://schemas.openxmlformats.org/officeDocument/2006/relationships/slide" Target="/ppt/slides/slide5.xml" Id="R530ace4001434ecb" /><Relationship Type="http://schemas.openxmlformats.org/officeDocument/2006/relationships/slide" Target="/ppt/slides/slide6.xml" Id="R392d4ea5f1d9413e" /><Relationship Type="http://schemas.openxmlformats.org/officeDocument/2006/relationships/slide" Target="/ppt/slides/slide7.xml" Id="R4a5998e6325540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19d6c5b7074d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cbae593894f9a" /><Relationship Type="http://schemas.openxmlformats.org/officeDocument/2006/relationships/theme" Target="/ppt/slideMasters/theme/theme1.xml" Id="R981590b2ac5946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5cbae593894f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123adfd544e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e440d371348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a257a726748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9c28720b942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7229882ef49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d30f7ca2845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dbbc59eff4a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LEEVES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LEEVES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46 992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HENRY COLIN TANGNES LEEVES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Hellerudveien 69A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916 973 721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