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d871ed798b46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af27d56e744b9"/>
  </p:sldMasterIdLst>
  <p:sldIdLst>
    <p:sldId xmlns:r="http://schemas.openxmlformats.org/officeDocument/2006/relationships" id="256" r:id="Rbf63a5ec26084bd8"/>
    <p:sldId xmlns:r="http://schemas.openxmlformats.org/officeDocument/2006/relationships" id="257" r:id="R304f7b43e31747bd"/>
    <p:sldId xmlns:r="http://schemas.openxmlformats.org/officeDocument/2006/relationships" id="258" r:id="Rfbe24f3507264ac1"/>
    <p:sldId xmlns:r="http://schemas.openxmlformats.org/officeDocument/2006/relationships" id="259" r:id="R47da17bdebe94c2b"/>
    <p:sldId xmlns:r="http://schemas.openxmlformats.org/officeDocument/2006/relationships" id="260" r:id="R895fdd4b32d04a10"/>
    <p:sldId xmlns:r="http://schemas.openxmlformats.org/officeDocument/2006/relationships" id="261" r:id="Rf330d8e722684295"/>
    <p:sldId xmlns:r="http://schemas.openxmlformats.org/officeDocument/2006/relationships" id="262" r:id="R47431c8b32154a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af27d56e744b9" /><Relationship Type="http://schemas.openxmlformats.org/officeDocument/2006/relationships/slide" Target="/ppt/slides/slide1.xml" Id="Rbf63a5ec26084bd8" /><Relationship Type="http://schemas.openxmlformats.org/officeDocument/2006/relationships/slide" Target="/ppt/slides/slide2.xml" Id="R304f7b43e31747bd" /><Relationship Type="http://schemas.openxmlformats.org/officeDocument/2006/relationships/slide" Target="/ppt/slides/slide3.xml" Id="Rfbe24f3507264ac1" /><Relationship Type="http://schemas.openxmlformats.org/officeDocument/2006/relationships/slide" Target="/ppt/slides/slide4.xml" Id="R47da17bdebe94c2b" /><Relationship Type="http://schemas.openxmlformats.org/officeDocument/2006/relationships/slide" Target="/ppt/slides/slide5.xml" Id="R895fdd4b32d04a10" /><Relationship Type="http://schemas.openxmlformats.org/officeDocument/2006/relationships/slide" Target="/ppt/slides/slide6.xml" Id="Rf330d8e722684295" /><Relationship Type="http://schemas.openxmlformats.org/officeDocument/2006/relationships/slide" Target="/ppt/slides/slide7.xml" Id="R47431c8b32154a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2b9f70139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8beaa71f4489b" /><Relationship Type="http://schemas.openxmlformats.org/officeDocument/2006/relationships/theme" Target="/ppt/slideMasters/theme/theme1.xml" Id="R5ca3db79a0c540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98beaa71f448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62ee27552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3de2a72534d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404283dbe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7e83b25e8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27c1d62184b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a5560ba1749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7bf881281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10 401 918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34 012 893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T/C HAUGESUND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