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2eaedc291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03d1064ab4a4d"/>
  </p:sldMasterIdLst>
  <p:sldIdLst>
    <p:sldId xmlns:r="http://schemas.openxmlformats.org/officeDocument/2006/relationships" id="256" r:id="R578fe803b1d24835"/>
    <p:sldId xmlns:r="http://schemas.openxmlformats.org/officeDocument/2006/relationships" id="257" r:id="R019b45b65d534f3e"/>
    <p:sldId xmlns:r="http://schemas.openxmlformats.org/officeDocument/2006/relationships" id="258" r:id="R6ef8ef029d954c75"/>
    <p:sldId xmlns:r="http://schemas.openxmlformats.org/officeDocument/2006/relationships" id="259" r:id="Rb9c163cc2f4b4b07"/>
    <p:sldId xmlns:r="http://schemas.openxmlformats.org/officeDocument/2006/relationships" id="260" r:id="Rac639ac6bb8a447e"/>
    <p:sldId xmlns:r="http://schemas.openxmlformats.org/officeDocument/2006/relationships" id="261" r:id="R504ffa9fbf6b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03d1064ab4a4d" /><Relationship Type="http://schemas.openxmlformats.org/officeDocument/2006/relationships/slide" Target="/ppt/slides/slide1.xml" Id="R578fe803b1d24835" /><Relationship Type="http://schemas.openxmlformats.org/officeDocument/2006/relationships/slide" Target="/ppt/slides/slide2.xml" Id="R019b45b65d534f3e" /><Relationship Type="http://schemas.openxmlformats.org/officeDocument/2006/relationships/slide" Target="/ppt/slides/slide3.xml" Id="R6ef8ef029d954c75" /><Relationship Type="http://schemas.openxmlformats.org/officeDocument/2006/relationships/slide" Target="/ppt/slides/slide4.xml" Id="Rb9c163cc2f4b4b07" /><Relationship Type="http://schemas.openxmlformats.org/officeDocument/2006/relationships/slide" Target="/ppt/slides/slide5.xml" Id="Rac639ac6bb8a447e" /><Relationship Type="http://schemas.openxmlformats.org/officeDocument/2006/relationships/slide" Target="/ppt/slides/slide6.xml" Id="R504ffa9fbf6b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73647306942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6e79fc0f04860" /><Relationship Type="http://schemas.openxmlformats.org/officeDocument/2006/relationships/theme" Target="/ppt/slideMasters/theme/theme1.xml" Id="Rc9ac12aacb13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d6e79fc0f0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338f22dd2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f6358f2ec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92a43ede9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a3d296d29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1c872fccc49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8027794fe44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