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69265282e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16a6ab5a24990"/>
  </p:sldMasterIdLst>
  <p:sldIdLst>
    <p:sldId xmlns:r="http://schemas.openxmlformats.org/officeDocument/2006/relationships" id="256" r:id="R106f0f5a77a74f04"/>
    <p:sldId xmlns:r="http://schemas.openxmlformats.org/officeDocument/2006/relationships" id="257" r:id="R07db365f9d914bda"/>
    <p:sldId xmlns:r="http://schemas.openxmlformats.org/officeDocument/2006/relationships" id="258" r:id="R011f848440da4add"/>
    <p:sldId xmlns:r="http://schemas.openxmlformats.org/officeDocument/2006/relationships" id="259" r:id="R47660709b23c4614"/>
    <p:sldId xmlns:r="http://schemas.openxmlformats.org/officeDocument/2006/relationships" id="260" r:id="Rb519bacf293f466c"/>
    <p:sldId xmlns:r="http://schemas.openxmlformats.org/officeDocument/2006/relationships" id="261" r:id="R32934922155a4dd2"/>
    <p:sldId xmlns:r="http://schemas.openxmlformats.org/officeDocument/2006/relationships" id="262" r:id="Rfaf288cb4243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16a6ab5a24990" /><Relationship Type="http://schemas.openxmlformats.org/officeDocument/2006/relationships/slide" Target="/ppt/slides/slide1.xml" Id="R106f0f5a77a74f04" /><Relationship Type="http://schemas.openxmlformats.org/officeDocument/2006/relationships/slide" Target="/ppt/slides/slide2.xml" Id="R07db365f9d914bda" /><Relationship Type="http://schemas.openxmlformats.org/officeDocument/2006/relationships/slide" Target="/ppt/slides/slide3.xml" Id="R011f848440da4add" /><Relationship Type="http://schemas.openxmlformats.org/officeDocument/2006/relationships/slide" Target="/ppt/slides/slide4.xml" Id="R47660709b23c4614" /><Relationship Type="http://schemas.openxmlformats.org/officeDocument/2006/relationships/slide" Target="/ppt/slides/slide5.xml" Id="Rb519bacf293f466c" /><Relationship Type="http://schemas.openxmlformats.org/officeDocument/2006/relationships/slide" Target="/ppt/slides/slide6.xml" Id="R32934922155a4dd2" /><Relationship Type="http://schemas.openxmlformats.org/officeDocument/2006/relationships/slide" Target="/ppt/slides/slide7.xml" Id="Rfaf288cb4243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dc6bbe36645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07e8f40ad430b" /><Relationship Type="http://schemas.openxmlformats.org/officeDocument/2006/relationships/theme" Target="/ppt/slideMasters/theme/theme1.xml" Id="R9faf1391f8d74b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07e8f40ad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656005d2b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4e2b043c1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ca83d01e441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ed7cb725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20b98423a45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07e9ccd7e4d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a567847f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−1 525 654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