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c920093d204f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409dd6959e484d"/>
  </p:sldMasterIdLst>
  <p:sldIdLst>
    <p:sldId xmlns:r="http://schemas.openxmlformats.org/officeDocument/2006/relationships" id="256" r:id="R1a8f886276a94ad6"/>
    <p:sldId xmlns:r="http://schemas.openxmlformats.org/officeDocument/2006/relationships" id="257" r:id="Rf0cedd91972548e2"/>
    <p:sldId xmlns:r="http://schemas.openxmlformats.org/officeDocument/2006/relationships" id="258" r:id="R69ed2c98cc574a50"/>
    <p:sldId xmlns:r="http://schemas.openxmlformats.org/officeDocument/2006/relationships" id="259" r:id="Rca555ab438c84906"/>
    <p:sldId xmlns:r="http://schemas.openxmlformats.org/officeDocument/2006/relationships" id="260" r:id="R8e77c807995540cf"/>
    <p:sldId xmlns:r="http://schemas.openxmlformats.org/officeDocument/2006/relationships" id="261" r:id="R6e5b07ffb9c042a2"/>
    <p:sldId xmlns:r="http://schemas.openxmlformats.org/officeDocument/2006/relationships" id="262" r:id="R57ecad71aa094e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409dd6959e484d" /><Relationship Type="http://schemas.openxmlformats.org/officeDocument/2006/relationships/slide" Target="/ppt/slides/slide1.xml" Id="R1a8f886276a94ad6" /><Relationship Type="http://schemas.openxmlformats.org/officeDocument/2006/relationships/slide" Target="/ppt/slides/slide2.xml" Id="Rf0cedd91972548e2" /><Relationship Type="http://schemas.openxmlformats.org/officeDocument/2006/relationships/slide" Target="/ppt/slides/slide3.xml" Id="R69ed2c98cc574a50" /><Relationship Type="http://schemas.openxmlformats.org/officeDocument/2006/relationships/slide" Target="/ppt/slides/slide4.xml" Id="Rca555ab438c84906" /><Relationship Type="http://schemas.openxmlformats.org/officeDocument/2006/relationships/slide" Target="/ppt/slides/slide5.xml" Id="R8e77c807995540cf" /><Relationship Type="http://schemas.openxmlformats.org/officeDocument/2006/relationships/slide" Target="/ppt/slides/slide6.xml" Id="R6e5b07ffb9c042a2" /><Relationship Type="http://schemas.openxmlformats.org/officeDocument/2006/relationships/slide" Target="/ppt/slides/slide7.xml" Id="R57ecad71aa094e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7699c9591946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9f4ac22ee411a" /><Relationship Type="http://schemas.openxmlformats.org/officeDocument/2006/relationships/theme" Target="/ppt/slideMasters/theme/theme1.xml" Id="Rd8cae10ab6b548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49f4ac22ee41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629ce96e946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4f0e1dec745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6196afd5448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aa1fd7dfc4c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ec297dee644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2f767d5e944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5ec41636b4f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STORHEIM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HOLDING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760 924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7 442 719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9 028 146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EGIL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ISELIN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Egil Storheim, Nedre Ulsetskogen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5119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917 106 916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