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70adb18859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207d20d07f4da0"/>
  </p:sldMasterIdLst>
  <p:sldIdLst>
    <p:sldId xmlns:r="http://schemas.openxmlformats.org/officeDocument/2006/relationships" id="256" r:id="Rc249e254d89343e6"/>
    <p:sldId xmlns:r="http://schemas.openxmlformats.org/officeDocument/2006/relationships" id="257" r:id="R4a062ad943fa4194"/>
    <p:sldId xmlns:r="http://schemas.openxmlformats.org/officeDocument/2006/relationships" id="258" r:id="R6796ee2bf7e64b11"/>
    <p:sldId xmlns:r="http://schemas.openxmlformats.org/officeDocument/2006/relationships" id="259" r:id="R5dd7888c79664548"/>
    <p:sldId xmlns:r="http://schemas.openxmlformats.org/officeDocument/2006/relationships" id="260" r:id="Radebde512b8d4d0d"/>
    <p:sldId xmlns:r="http://schemas.openxmlformats.org/officeDocument/2006/relationships" id="261" r:id="R099edd47fbaf46f8"/>
    <p:sldId xmlns:r="http://schemas.openxmlformats.org/officeDocument/2006/relationships" id="262" r:id="R3466815bf6c142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07d20d07f4da0" /><Relationship Type="http://schemas.openxmlformats.org/officeDocument/2006/relationships/slide" Target="/ppt/slides/slide1.xml" Id="Rc249e254d89343e6" /><Relationship Type="http://schemas.openxmlformats.org/officeDocument/2006/relationships/slide" Target="/ppt/slides/slide2.xml" Id="R4a062ad943fa4194" /><Relationship Type="http://schemas.openxmlformats.org/officeDocument/2006/relationships/slide" Target="/ppt/slides/slide3.xml" Id="R6796ee2bf7e64b11" /><Relationship Type="http://schemas.openxmlformats.org/officeDocument/2006/relationships/slide" Target="/ppt/slides/slide4.xml" Id="R5dd7888c79664548" /><Relationship Type="http://schemas.openxmlformats.org/officeDocument/2006/relationships/slide" Target="/ppt/slides/slide5.xml" Id="Radebde512b8d4d0d" /><Relationship Type="http://schemas.openxmlformats.org/officeDocument/2006/relationships/slide" Target="/ppt/slides/slide6.xml" Id="R099edd47fbaf46f8" /><Relationship Type="http://schemas.openxmlformats.org/officeDocument/2006/relationships/slide" Target="/ppt/slides/slide7.xml" Id="R3466815bf6c142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46a371a2c45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3f076eebd41de" /><Relationship Type="http://schemas.openxmlformats.org/officeDocument/2006/relationships/theme" Target="/ppt/slideMasters/theme/theme1.xml" Id="R6c25a9aa8f7941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a3f076eebd41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ca7a2a45b4d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dc65f2abd41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bca8f7e0345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9edb3f6df40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7899d740746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f5d4c96e46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f1cf592cb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1 047 781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1 058 973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HAANES KRISTIAN FÆRDEN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Ankerveien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kristian@haanes.com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917 227 608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