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d9eb085d094b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71f3ea29004911"/>
  </p:sldMasterIdLst>
  <p:sldIdLst>
    <p:sldId xmlns:r="http://schemas.openxmlformats.org/officeDocument/2006/relationships" id="256" r:id="R31f5e812327149be"/>
    <p:sldId xmlns:r="http://schemas.openxmlformats.org/officeDocument/2006/relationships" id="257" r:id="R6398a84451a44380"/>
    <p:sldId xmlns:r="http://schemas.openxmlformats.org/officeDocument/2006/relationships" id="258" r:id="R2abb067d75644224"/>
    <p:sldId xmlns:r="http://schemas.openxmlformats.org/officeDocument/2006/relationships" id="259" r:id="Ra928d4f8e8c141ad"/>
    <p:sldId xmlns:r="http://schemas.openxmlformats.org/officeDocument/2006/relationships" id="260" r:id="R535e1955696f446d"/>
    <p:sldId xmlns:r="http://schemas.openxmlformats.org/officeDocument/2006/relationships" id="261" r:id="Ra2f8bb7e420e4b26"/>
    <p:sldId xmlns:r="http://schemas.openxmlformats.org/officeDocument/2006/relationships" id="262" r:id="R8cb4bde93b8b4a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71f3ea29004911" /><Relationship Type="http://schemas.openxmlformats.org/officeDocument/2006/relationships/slide" Target="/ppt/slides/slide1.xml" Id="R31f5e812327149be" /><Relationship Type="http://schemas.openxmlformats.org/officeDocument/2006/relationships/slide" Target="/ppt/slides/slide2.xml" Id="R6398a84451a44380" /><Relationship Type="http://schemas.openxmlformats.org/officeDocument/2006/relationships/slide" Target="/ppt/slides/slide3.xml" Id="R2abb067d75644224" /><Relationship Type="http://schemas.openxmlformats.org/officeDocument/2006/relationships/slide" Target="/ppt/slides/slide4.xml" Id="Ra928d4f8e8c141ad" /><Relationship Type="http://schemas.openxmlformats.org/officeDocument/2006/relationships/slide" Target="/ppt/slides/slide5.xml" Id="R535e1955696f446d" /><Relationship Type="http://schemas.openxmlformats.org/officeDocument/2006/relationships/slide" Target="/ppt/slides/slide6.xml" Id="Ra2f8bb7e420e4b26" /><Relationship Type="http://schemas.openxmlformats.org/officeDocument/2006/relationships/slide" Target="/ppt/slides/slide7.xml" Id="R8cb4bde93b8b4a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0b5e70b42f4e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b266420514e92" /><Relationship Type="http://schemas.openxmlformats.org/officeDocument/2006/relationships/theme" Target="/ppt/slideMasters/theme/theme1.xml" Id="R16c51229342a49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9b266420514e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ca3a126554e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179a587fc44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1f28666ae42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cf592df6047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862119ebe49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acda61bd440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38d64ab8f4f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PLANUM 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PLANUM BOLIG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−1 837 009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−4 277 435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7 837 254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28 820 072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PLANUM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Hognestadvegen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917 411 549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