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583cff6224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09162948d04cd3"/>
  </p:sldMasterIdLst>
  <p:sldIdLst>
    <p:sldId xmlns:r="http://schemas.openxmlformats.org/officeDocument/2006/relationships" id="256" r:id="Rb0272b3b34b54aea"/>
    <p:sldId xmlns:r="http://schemas.openxmlformats.org/officeDocument/2006/relationships" id="257" r:id="R1f2e788b454f4bbc"/>
    <p:sldId xmlns:r="http://schemas.openxmlformats.org/officeDocument/2006/relationships" id="258" r:id="R5f10d6098f5447d3"/>
    <p:sldId xmlns:r="http://schemas.openxmlformats.org/officeDocument/2006/relationships" id="259" r:id="Rfc1d0888f0b94bf1"/>
    <p:sldId xmlns:r="http://schemas.openxmlformats.org/officeDocument/2006/relationships" id="260" r:id="R1f862139de974ee5"/>
    <p:sldId xmlns:r="http://schemas.openxmlformats.org/officeDocument/2006/relationships" id="261" r:id="R45b77a97ecab47b0"/>
    <p:sldId xmlns:r="http://schemas.openxmlformats.org/officeDocument/2006/relationships" id="262" r:id="R6631246fba4c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9162948d04cd3" /><Relationship Type="http://schemas.openxmlformats.org/officeDocument/2006/relationships/slide" Target="/ppt/slides/slide1.xml" Id="Rb0272b3b34b54aea" /><Relationship Type="http://schemas.openxmlformats.org/officeDocument/2006/relationships/slide" Target="/ppt/slides/slide2.xml" Id="R1f2e788b454f4bbc" /><Relationship Type="http://schemas.openxmlformats.org/officeDocument/2006/relationships/slide" Target="/ppt/slides/slide3.xml" Id="R5f10d6098f5447d3" /><Relationship Type="http://schemas.openxmlformats.org/officeDocument/2006/relationships/slide" Target="/ppt/slides/slide4.xml" Id="Rfc1d0888f0b94bf1" /><Relationship Type="http://schemas.openxmlformats.org/officeDocument/2006/relationships/slide" Target="/ppt/slides/slide5.xml" Id="R1f862139de974ee5" /><Relationship Type="http://schemas.openxmlformats.org/officeDocument/2006/relationships/slide" Target="/ppt/slides/slide6.xml" Id="R45b77a97ecab47b0" /><Relationship Type="http://schemas.openxmlformats.org/officeDocument/2006/relationships/slide" Target="/ppt/slides/slide7.xml" Id="R6631246fba4c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770a85cb548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b5fc7dd5845cb" /><Relationship Type="http://schemas.openxmlformats.org/officeDocument/2006/relationships/theme" Target="/ppt/slideMasters/theme/theme1.xml" Id="R0eafa4fb38534b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9b5fc7dd5845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ecc9eef6746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9535dbbed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8984e6b2a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169698dbe4b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71b0ae59c47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dffefcca041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9f159aa1b41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REIMA INVEST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1 356 426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4 867 219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Ruges vei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REIMA INVEST AS</a:t>
            </a:r>
          </a:p>
        </p:txBody>
      </p:sp>
    </p:spTree>
  </p:cSld>
  <p:clrMapOvr>
    <a:masterClrMapping xmlns:a="http://schemas.openxmlformats.org/drawingml/2006/main"/>
  </p:clrMapOvr>
</p:sld>
</file>