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fef2c1aa2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377f31db2499c"/>
  </p:sldMasterIdLst>
  <p:sldIdLst>
    <p:sldId xmlns:r="http://schemas.openxmlformats.org/officeDocument/2006/relationships" id="256" r:id="R6bbb996a3b4141bd"/>
    <p:sldId xmlns:r="http://schemas.openxmlformats.org/officeDocument/2006/relationships" id="257" r:id="R874fda2c87384c21"/>
    <p:sldId xmlns:r="http://schemas.openxmlformats.org/officeDocument/2006/relationships" id="258" r:id="R5557cfc35c96427d"/>
    <p:sldId xmlns:r="http://schemas.openxmlformats.org/officeDocument/2006/relationships" id="259" r:id="Rf8eff538800e4211"/>
    <p:sldId xmlns:r="http://schemas.openxmlformats.org/officeDocument/2006/relationships" id="260" r:id="Rf99fedd694684d70"/>
    <p:sldId xmlns:r="http://schemas.openxmlformats.org/officeDocument/2006/relationships" id="261" r:id="R5b0948a6a4ab4f35"/>
    <p:sldId xmlns:r="http://schemas.openxmlformats.org/officeDocument/2006/relationships" id="262" r:id="R93db9e5d2c0f41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377f31db2499c" /><Relationship Type="http://schemas.openxmlformats.org/officeDocument/2006/relationships/slide" Target="/ppt/slides/slide1.xml" Id="R6bbb996a3b4141bd" /><Relationship Type="http://schemas.openxmlformats.org/officeDocument/2006/relationships/slide" Target="/ppt/slides/slide2.xml" Id="R874fda2c87384c21" /><Relationship Type="http://schemas.openxmlformats.org/officeDocument/2006/relationships/slide" Target="/ppt/slides/slide3.xml" Id="R5557cfc35c96427d" /><Relationship Type="http://schemas.openxmlformats.org/officeDocument/2006/relationships/slide" Target="/ppt/slides/slide4.xml" Id="Rf8eff538800e4211" /><Relationship Type="http://schemas.openxmlformats.org/officeDocument/2006/relationships/slide" Target="/ppt/slides/slide5.xml" Id="Rf99fedd694684d70" /><Relationship Type="http://schemas.openxmlformats.org/officeDocument/2006/relationships/slide" Target="/ppt/slides/slide6.xml" Id="R5b0948a6a4ab4f35" /><Relationship Type="http://schemas.openxmlformats.org/officeDocument/2006/relationships/slide" Target="/ppt/slides/slide7.xml" Id="R93db9e5d2c0f41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0ebfe67a641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f6d34a6f44fa3" /><Relationship Type="http://schemas.openxmlformats.org/officeDocument/2006/relationships/theme" Target="/ppt/slideMasters/theme/theme1.xml" Id="Rbbddcddd2f2d44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f6d34a6f4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f6ccd0a3e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fc60d622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95c7f4a654d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8c842a8f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a20bda9b1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300995d704b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dd8712fd9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