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c6a680ab8874b2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020acbdd1604e8a"/>
  </p:sldMasterIdLst>
  <p:sldIdLst>
    <p:sldId xmlns:r="http://schemas.openxmlformats.org/officeDocument/2006/relationships" id="256" r:id="Rdc754bb66b5b4e8c"/>
    <p:sldId xmlns:r="http://schemas.openxmlformats.org/officeDocument/2006/relationships" id="257" r:id="R5dbf03dcfed54eda"/>
    <p:sldId xmlns:r="http://schemas.openxmlformats.org/officeDocument/2006/relationships" id="258" r:id="Rf616c18e94bc4308"/>
    <p:sldId xmlns:r="http://schemas.openxmlformats.org/officeDocument/2006/relationships" id="259" r:id="Re9ed4f7414074b5e"/>
    <p:sldId xmlns:r="http://schemas.openxmlformats.org/officeDocument/2006/relationships" id="260" r:id="R2922d8f180b84f15"/>
    <p:sldId xmlns:r="http://schemas.openxmlformats.org/officeDocument/2006/relationships" id="261" r:id="Rdeff7fa2d6794edb"/>
    <p:sldId xmlns:r="http://schemas.openxmlformats.org/officeDocument/2006/relationships" id="262" r:id="R05f0720c3f994a7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20acbdd1604e8a" /><Relationship Type="http://schemas.openxmlformats.org/officeDocument/2006/relationships/slide" Target="/ppt/slides/slide1.xml" Id="Rdc754bb66b5b4e8c" /><Relationship Type="http://schemas.openxmlformats.org/officeDocument/2006/relationships/slide" Target="/ppt/slides/slide2.xml" Id="R5dbf03dcfed54eda" /><Relationship Type="http://schemas.openxmlformats.org/officeDocument/2006/relationships/slide" Target="/ppt/slides/slide3.xml" Id="Rf616c18e94bc4308" /><Relationship Type="http://schemas.openxmlformats.org/officeDocument/2006/relationships/slide" Target="/ppt/slides/slide4.xml" Id="Re9ed4f7414074b5e" /><Relationship Type="http://schemas.openxmlformats.org/officeDocument/2006/relationships/slide" Target="/ppt/slides/slide5.xml" Id="R2922d8f180b84f15" /><Relationship Type="http://schemas.openxmlformats.org/officeDocument/2006/relationships/slide" Target="/ppt/slides/slide6.xml" Id="Rdeff7fa2d6794edb" /><Relationship Type="http://schemas.openxmlformats.org/officeDocument/2006/relationships/slide" Target="/ppt/slides/slide7.xml" Id="R05f0720c3f994a7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fb688c4529486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bc816fb25d48e6" /><Relationship Type="http://schemas.openxmlformats.org/officeDocument/2006/relationships/theme" Target="/ppt/slideMasters/theme/theme1.xml" Id="R8f2f1c87dc6443c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2bc816fb25d48e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31485b3abe4cc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827637c2be4a9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dfc1825cb144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13c99fe70c46b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8671118b95481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9393c7d8ab4c7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918526d89d4e4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STEINODDEN 3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STEINODDEN 3 AS ble etablert [år] og holder til i Egersund.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−17 157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18 588 552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22 421 052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TOLLEFSEN ÅSHILD HETLAND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Eigerøyveien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4373 Egersund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917 487 421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3 AS</a:t>
            </a:r>
          </a:p>
        </p:txBody>
      </p:sp>
    </p:spTree>
  </p:cSld>
  <p:clrMapOvr>
    <a:masterClrMapping xmlns:a="http://schemas.openxmlformats.org/drawingml/2006/main"/>
  </p:clrMapOvr>
</p:sld>
</file>