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e3cb85d5649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3bd01b3ee48d3"/>
  </p:sldMasterIdLst>
  <p:sldIdLst>
    <p:sldId xmlns:r="http://schemas.openxmlformats.org/officeDocument/2006/relationships" id="256" r:id="R29a5552386c44440"/>
    <p:sldId xmlns:r="http://schemas.openxmlformats.org/officeDocument/2006/relationships" id="257" r:id="R15a90c0f13e24419"/>
    <p:sldId xmlns:r="http://schemas.openxmlformats.org/officeDocument/2006/relationships" id="258" r:id="R10906b3db3a34f0a"/>
    <p:sldId xmlns:r="http://schemas.openxmlformats.org/officeDocument/2006/relationships" id="259" r:id="R2fac3bde858b4e5f"/>
    <p:sldId xmlns:r="http://schemas.openxmlformats.org/officeDocument/2006/relationships" id="260" r:id="R132fbb911a6743b5"/>
    <p:sldId xmlns:r="http://schemas.openxmlformats.org/officeDocument/2006/relationships" id="261" r:id="R6c19d5c2df404569"/>
    <p:sldId xmlns:r="http://schemas.openxmlformats.org/officeDocument/2006/relationships" id="262" r:id="R692d637fb4f2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3bd01b3ee48d3" /><Relationship Type="http://schemas.openxmlformats.org/officeDocument/2006/relationships/slide" Target="/ppt/slides/slide1.xml" Id="R29a5552386c44440" /><Relationship Type="http://schemas.openxmlformats.org/officeDocument/2006/relationships/slide" Target="/ppt/slides/slide2.xml" Id="R15a90c0f13e24419" /><Relationship Type="http://schemas.openxmlformats.org/officeDocument/2006/relationships/slide" Target="/ppt/slides/slide3.xml" Id="R10906b3db3a34f0a" /><Relationship Type="http://schemas.openxmlformats.org/officeDocument/2006/relationships/slide" Target="/ppt/slides/slide4.xml" Id="R2fac3bde858b4e5f" /><Relationship Type="http://schemas.openxmlformats.org/officeDocument/2006/relationships/slide" Target="/ppt/slides/slide5.xml" Id="R132fbb911a6743b5" /><Relationship Type="http://schemas.openxmlformats.org/officeDocument/2006/relationships/slide" Target="/ppt/slides/slide6.xml" Id="R6c19d5c2df404569" /><Relationship Type="http://schemas.openxmlformats.org/officeDocument/2006/relationships/slide" Target="/ppt/slides/slide7.xml" Id="R692d637fb4f2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6e851e014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c0752164e483b" /><Relationship Type="http://schemas.openxmlformats.org/officeDocument/2006/relationships/theme" Target="/ppt/slideMasters/theme/theme1.xml" Id="R7b1a9443b1de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c0752164e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5380c8a9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be45042a3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20054057e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421489205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1d6781046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6f804a4664c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88955cef2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