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afc494f7164a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297865a7d14896"/>
  </p:sldMasterIdLst>
  <p:sldIdLst>
    <p:sldId xmlns:r="http://schemas.openxmlformats.org/officeDocument/2006/relationships" id="256" r:id="R1db6c204ea0a48ff"/>
    <p:sldId xmlns:r="http://schemas.openxmlformats.org/officeDocument/2006/relationships" id="257" r:id="Rd8ae8df97fea4331"/>
    <p:sldId xmlns:r="http://schemas.openxmlformats.org/officeDocument/2006/relationships" id="258" r:id="Rc9ca5ab3961f4ce9"/>
    <p:sldId xmlns:r="http://schemas.openxmlformats.org/officeDocument/2006/relationships" id="259" r:id="R5cefc7a1f2db4f0b"/>
    <p:sldId xmlns:r="http://schemas.openxmlformats.org/officeDocument/2006/relationships" id="260" r:id="R2b4e5880738b49ad"/>
    <p:sldId xmlns:r="http://schemas.openxmlformats.org/officeDocument/2006/relationships" id="261" r:id="Rda04e3ce6a6049f3"/>
    <p:sldId xmlns:r="http://schemas.openxmlformats.org/officeDocument/2006/relationships" id="262" r:id="R1c7f5e3e62454a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297865a7d14896" /><Relationship Type="http://schemas.openxmlformats.org/officeDocument/2006/relationships/slide" Target="/ppt/slides/slide1.xml" Id="R1db6c204ea0a48ff" /><Relationship Type="http://schemas.openxmlformats.org/officeDocument/2006/relationships/slide" Target="/ppt/slides/slide2.xml" Id="Rd8ae8df97fea4331" /><Relationship Type="http://schemas.openxmlformats.org/officeDocument/2006/relationships/slide" Target="/ppt/slides/slide3.xml" Id="Rc9ca5ab3961f4ce9" /><Relationship Type="http://schemas.openxmlformats.org/officeDocument/2006/relationships/slide" Target="/ppt/slides/slide4.xml" Id="R5cefc7a1f2db4f0b" /><Relationship Type="http://schemas.openxmlformats.org/officeDocument/2006/relationships/slide" Target="/ppt/slides/slide5.xml" Id="R2b4e5880738b49ad" /><Relationship Type="http://schemas.openxmlformats.org/officeDocument/2006/relationships/slide" Target="/ppt/slides/slide6.xml" Id="Rda04e3ce6a6049f3" /><Relationship Type="http://schemas.openxmlformats.org/officeDocument/2006/relationships/slide" Target="/ppt/slides/slide7.xml" Id="R1c7f5e3e62454a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06246e41984d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ea42d4f7642ab" /><Relationship Type="http://schemas.openxmlformats.org/officeDocument/2006/relationships/theme" Target="/ppt/slideMasters/theme/theme1.xml" Id="Rb61f94e5a7784b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1ea42d4f7642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05f14286347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4ee989bb24a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37233a29942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63196c75744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67ce4f29a41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2b859fbec4a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d56a5a67a49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 O JAKOBSEN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O 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O JAKOBSEN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O 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O 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O 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109 990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12 581 175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12 604 882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O 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OVE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O 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O Jakobsen, Rogerts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917 603 839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O JAKOBSEN HOLDING AS</a:t>
            </a:r>
          </a:p>
        </p:txBody>
      </p:sp>
    </p:spTree>
  </p:cSld>
  <p:clrMapOvr>
    <a:masterClrMapping xmlns:a="http://schemas.openxmlformats.org/drawingml/2006/main"/>
  </p:clrMapOvr>
</p:sld>
</file>