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48f3b8a5994e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28c4d5b96d4fc0"/>
  </p:sldMasterIdLst>
  <p:sldIdLst>
    <p:sldId xmlns:r="http://schemas.openxmlformats.org/officeDocument/2006/relationships" id="256" r:id="R071f3cd98f5a4ea4"/>
    <p:sldId xmlns:r="http://schemas.openxmlformats.org/officeDocument/2006/relationships" id="257" r:id="Ra93f77b8a7a04aa7"/>
    <p:sldId xmlns:r="http://schemas.openxmlformats.org/officeDocument/2006/relationships" id="258" r:id="Rc66e8594c6e54b16"/>
    <p:sldId xmlns:r="http://schemas.openxmlformats.org/officeDocument/2006/relationships" id="259" r:id="Rcbfa755565944924"/>
    <p:sldId xmlns:r="http://schemas.openxmlformats.org/officeDocument/2006/relationships" id="260" r:id="R202ee33f0f5348dd"/>
    <p:sldId xmlns:r="http://schemas.openxmlformats.org/officeDocument/2006/relationships" id="261" r:id="R46569e084c2e4f4a"/>
    <p:sldId xmlns:r="http://schemas.openxmlformats.org/officeDocument/2006/relationships" id="262" r:id="Rf837bf657f6b41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28c4d5b96d4fc0" /><Relationship Type="http://schemas.openxmlformats.org/officeDocument/2006/relationships/slide" Target="/ppt/slides/slide1.xml" Id="R071f3cd98f5a4ea4" /><Relationship Type="http://schemas.openxmlformats.org/officeDocument/2006/relationships/slide" Target="/ppt/slides/slide2.xml" Id="Ra93f77b8a7a04aa7" /><Relationship Type="http://schemas.openxmlformats.org/officeDocument/2006/relationships/slide" Target="/ppt/slides/slide3.xml" Id="Rc66e8594c6e54b16" /><Relationship Type="http://schemas.openxmlformats.org/officeDocument/2006/relationships/slide" Target="/ppt/slides/slide4.xml" Id="Rcbfa755565944924" /><Relationship Type="http://schemas.openxmlformats.org/officeDocument/2006/relationships/slide" Target="/ppt/slides/slide5.xml" Id="R202ee33f0f5348dd" /><Relationship Type="http://schemas.openxmlformats.org/officeDocument/2006/relationships/slide" Target="/ppt/slides/slide6.xml" Id="R46569e084c2e4f4a" /><Relationship Type="http://schemas.openxmlformats.org/officeDocument/2006/relationships/slide" Target="/ppt/slides/slide7.xml" Id="Rf837bf657f6b41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3cf3396a1b40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11eecdbfc443b" /><Relationship Type="http://schemas.openxmlformats.org/officeDocument/2006/relationships/theme" Target="/ppt/slideMasters/theme/theme1.xml" Id="Ref54469368ef4e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b11eecdbfc44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0d979d47b41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e71fdaa2744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1e6336fa84c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8e23c74f947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4855c5a0e40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3c7cf945142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67ba1b13844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FINANS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−164 829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972 439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12 210 118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17 914 451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BROKER FINANS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Fageråsveien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arne@bergenfinans.no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917 611 521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