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af5418daf74c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4180d9feb74a8c"/>
  </p:sldMasterIdLst>
  <p:sldIdLst>
    <p:sldId xmlns:r="http://schemas.openxmlformats.org/officeDocument/2006/relationships" id="256" r:id="Reb6569e32208431d"/>
    <p:sldId xmlns:r="http://schemas.openxmlformats.org/officeDocument/2006/relationships" id="257" r:id="R702f49bc228b4ac1"/>
    <p:sldId xmlns:r="http://schemas.openxmlformats.org/officeDocument/2006/relationships" id="258" r:id="R89be370c1e1e4236"/>
    <p:sldId xmlns:r="http://schemas.openxmlformats.org/officeDocument/2006/relationships" id="259" r:id="R5798720f30a94ff8"/>
    <p:sldId xmlns:r="http://schemas.openxmlformats.org/officeDocument/2006/relationships" id="260" r:id="R75e2324c1066448a"/>
    <p:sldId xmlns:r="http://schemas.openxmlformats.org/officeDocument/2006/relationships" id="261" r:id="Rdc947b46ace74136"/>
    <p:sldId xmlns:r="http://schemas.openxmlformats.org/officeDocument/2006/relationships" id="262" r:id="R4ebc5774ba074a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180d9feb74a8c" /><Relationship Type="http://schemas.openxmlformats.org/officeDocument/2006/relationships/slide" Target="/ppt/slides/slide1.xml" Id="Reb6569e32208431d" /><Relationship Type="http://schemas.openxmlformats.org/officeDocument/2006/relationships/slide" Target="/ppt/slides/slide2.xml" Id="R702f49bc228b4ac1" /><Relationship Type="http://schemas.openxmlformats.org/officeDocument/2006/relationships/slide" Target="/ppt/slides/slide3.xml" Id="R89be370c1e1e4236" /><Relationship Type="http://schemas.openxmlformats.org/officeDocument/2006/relationships/slide" Target="/ppt/slides/slide4.xml" Id="R5798720f30a94ff8" /><Relationship Type="http://schemas.openxmlformats.org/officeDocument/2006/relationships/slide" Target="/ppt/slides/slide5.xml" Id="R75e2324c1066448a" /><Relationship Type="http://schemas.openxmlformats.org/officeDocument/2006/relationships/slide" Target="/ppt/slides/slide6.xml" Id="Rdc947b46ace74136" /><Relationship Type="http://schemas.openxmlformats.org/officeDocument/2006/relationships/slide" Target="/ppt/slides/slide7.xml" Id="R4ebc5774ba074a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2cbbb3e0e4b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f8a2ade494d61" /><Relationship Type="http://schemas.openxmlformats.org/officeDocument/2006/relationships/theme" Target="/ppt/slideMasters/theme/theme1.xml" Id="R160aa616fdee45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f8a2ade494d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5d2d839fe4e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e8c074ca1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3a322437d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e3e3d4c6a45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cac8c75f24c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019147cf244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b964e221b40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 NARVESTAD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NARVESTAD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NARVESTAD AS ble etablert [år] og holder til i Jaren.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NARVESTAD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NARVESTAD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NARVESTAD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689 397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7 666 193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7 668 095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NARVESTAD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NARVESTAD SIGURD 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NARVESTAD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Råstadvegen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2770 Jaren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NARVESTAD AS</a:t>
            </a:r>
          </a:p>
        </p:txBody>
      </p:sp>
    </p:spTree>
  </p:cSld>
  <p:clrMapOvr>
    <a:masterClrMapping xmlns:a="http://schemas.openxmlformats.org/drawingml/2006/main"/>
  </p:clrMapOvr>
</p:sld>
</file>