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a40020fb9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42f475e24424f"/>
  </p:sldMasterIdLst>
  <p:sldIdLst>
    <p:sldId xmlns:r="http://schemas.openxmlformats.org/officeDocument/2006/relationships" id="256" r:id="R41b134c63e9e4406"/>
    <p:sldId xmlns:r="http://schemas.openxmlformats.org/officeDocument/2006/relationships" id="257" r:id="Ra200291fff4e4710"/>
    <p:sldId xmlns:r="http://schemas.openxmlformats.org/officeDocument/2006/relationships" id="258" r:id="Reb787e2986314ad9"/>
    <p:sldId xmlns:r="http://schemas.openxmlformats.org/officeDocument/2006/relationships" id="259" r:id="R13237a6abdd04777"/>
    <p:sldId xmlns:r="http://schemas.openxmlformats.org/officeDocument/2006/relationships" id="260" r:id="R62d00279901c4db4"/>
    <p:sldId xmlns:r="http://schemas.openxmlformats.org/officeDocument/2006/relationships" id="261" r:id="R87088634c8d04756"/>
    <p:sldId xmlns:r="http://schemas.openxmlformats.org/officeDocument/2006/relationships" id="262" r:id="R2306512ba7674f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42f475e24424f" /><Relationship Type="http://schemas.openxmlformats.org/officeDocument/2006/relationships/slide" Target="/ppt/slides/slide1.xml" Id="R41b134c63e9e4406" /><Relationship Type="http://schemas.openxmlformats.org/officeDocument/2006/relationships/slide" Target="/ppt/slides/slide2.xml" Id="Ra200291fff4e4710" /><Relationship Type="http://schemas.openxmlformats.org/officeDocument/2006/relationships/slide" Target="/ppt/slides/slide3.xml" Id="Reb787e2986314ad9" /><Relationship Type="http://schemas.openxmlformats.org/officeDocument/2006/relationships/slide" Target="/ppt/slides/slide4.xml" Id="R13237a6abdd04777" /><Relationship Type="http://schemas.openxmlformats.org/officeDocument/2006/relationships/slide" Target="/ppt/slides/slide5.xml" Id="R62d00279901c4db4" /><Relationship Type="http://schemas.openxmlformats.org/officeDocument/2006/relationships/slide" Target="/ppt/slides/slide6.xml" Id="R87088634c8d04756" /><Relationship Type="http://schemas.openxmlformats.org/officeDocument/2006/relationships/slide" Target="/ppt/slides/slide7.xml" Id="R2306512ba7674f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f8b861e0c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1740482444fad" /><Relationship Type="http://schemas.openxmlformats.org/officeDocument/2006/relationships/theme" Target="/ppt/slideMasters/theme/theme1.xml" Id="Rf8f2b92f850e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1740482444f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12a2ce6a0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e157bc206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8ed4fbf2d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886d5bc69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a60609f15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2a4d9efb9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620a127c448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2 400 951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