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ef998a92cd4f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e716f9d58c4ef5"/>
  </p:sldMasterIdLst>
  <p:sldIdLst>
    <p:sldId xmlns:r="http://schemas.openxmlformats.org/officeDocument/2006/relationships" id="256" r:id="R9b09621a8d4e4cfa"/>
    <p:sldId xmlns:r="http://schemas.openxmlformats.org/officeDocument/2006/relationships" id="257" r:id="Rd59938ba512c4a92"/>
    <p:sldId xmlns:r="http://schemas.openxmlformats.org/officeDocument/2006/relationships" id="258" r:id="Rd80306f4d7074b86"/>
    <p:sldId xmlns:r="http://schemas.openxmlformats.org/officeDocument/2006/relationships" id="259" r:id="Red9b1388f7894d0e"/>
    <p:sldId xmlns:r="http://schemas.openxmlformats.org/officeDocument/2006/relationships" id="260" r:id="R7bd38bafcc594b76"/>
    <p:sldId xmlns:r="http://schemas.openxmlformats.org/officeDocument/2006/relationships" id="261" r:id="R9f4bbe3b24c648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e716f9d58c4ef5" /><Relationship Type="http://schemas.openxmlformats.org/officeDocument/2006/relationships/slide" Target="/ppt/slides/slide1.xml" Id="R9b09621a8d4e4cfa" /><Relationship Type="http://schemas.openxmlformats.org/officeDocument/2006/relationships/slide" Target="/ppt/slides/slide2.xml" Id="Rd59938ba512c4a92" /><Relationship Type="http://schemas.openxmlformats.org/officeDocument/2006/relationships/slide" Target="/ppt/slides/slide3.xml" Id="Rd80306f4d7074b86" /><Relationship Type="http://schemas.openxmlformats.org/officeDocument/2006/relationships/slide" Target="/ppt/slides/slide4.xml" Id="Red9b1388f7894d0e" /><Relationship Type="http://schemas.openxmlformats.org/officeDocument/2006/relationships/slide" Target="/ppt/slides/slide5.xml" Id="R7bd38bafcc594b76" /><Relationship Type="http://schemas.openxmlformats.org/officeDocument/2006/relationships/slide" Target="/ppt/slides/slide6.xml" Id="R9f4bbe3b24c648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a916aad48d40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a3c7ed61d451d" /><Relationship Type="http://schemas.openxmlformats.org/officeDocument/2006/relationships/theme" Target="/ppt/slideMasters/theme/theme1.xml" Id="R90e19dcd94c143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6a3c7ed61d45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5c993744f40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e9c416ae843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4e947c9b840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40cc7f45c40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ab1e457354f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04a9d36cc4f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SCANDIDRONE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SCANDIDRONE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SCANDIDRONE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SCANDIDRONE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SCANDIDRONE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SCANDIDRONE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2017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SCANDIDRONE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917 655 421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SCANDIDRONE AS</a:t>
            </a:r>
          </a:p>
        </p:txBody>
      </p:sp>
    </p:spTree>
  </p:cSld>
  <p:clrMapOvr>
    <a:masterClrMapping xmlns:a="http://schemas.openxmlformats.org/drawingml/2006/main"/>
  </p:clrMapOvr>
</p:sld>
</file>