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f9c599168f42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430d0af357410e"/>
  </p:sldMasterIdLst>
  <p:sldIdLst>
    <p:sldId xmlns:r="http://schemas.openxmlformats.org/officeDocument/2006/relationships" id="256" r:id="R977541caa1b04eac"/>
    <p:sldId xmlns:r="http://schemas.openxmlformats.org/officeDocument/2006/relationships" id="257" r:id="R83e372b966424ebf"/>
    <p:sldId xmlns:r="http://schemas.openxmlformats.org/officeDocument/2006/relationships" id="258" r:id="R141c8714ded546f5"/>
    <p:sldId xmlns:r="http://schemas.openxmlformats.org/officeDocument/2006/relationships" id="259" r:id="R9e0d6e55e35543a6"/>
    <p:sldId xmlns:r="http://schemas.openxmlformats.org/officeDocument/2006/relationships" id="260" r:id="Rd931c58565894d90"/>
    <p:sldId xmlns:r="http://schemas.openxmlformats.org/officeDocument/2006/relationships" id="261" r:id="Rc8605ae9983e4229"/>
    <p:sldId xmlns:r="http://schemas.openxmlformats.org/officeDocument/2006/relationships" id="262" r:id="R263118e63ba340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30d0af357410e" /><Relationship Type="http://schemas.openxmlformats.org/officeDocument/2006/relationships/slide" Target="/ppt/slides/slide1.xml" Id="R977541caa1b04eac" /><Relationship Type="http://schemas.openxmlformats.org/officeDocument/2006/relationships/slide" Target="/ppt/slides/slide2.xml" Id="R83e372b966424ebf" /><Relationship Type="http://schemas.openxmlformats.org/officeDocument/2006/relationships/slide" Target="/ppt/slides/slide3.xml" Id="R141c8714ded546f5" /><Relationship Type="http://schemas.openxmlformats.org/officeDocument/2006/relationships/slide" Target="/ppt/slides/slide4.xml" Id="R9e0d6e55e35543a6" /><Relationship Type="http://schemas.openxmlformats.org/officeDocument/2006/relationships/slide" Target="/ppt/slides/slide5.xml" Id="Rd931c58565894d90" /><Relationship Type="http://schemas.openxmlformats.org/officeDocument/2006/relationships/slide" Target="/ppt/slides/slide6.xml" Id="Rc8605ae9983e4229" /><Relationship Type="http://schemas.openxmlformats.org/officeDocument/2006/relationships/slide" Target="/ppt/slides/slide7.xml" Id="R263118e63ba340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4760083c04a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0eafc3b044fe0" /><Relationship Type="http://schemas.openxmlformats.org/officeDocument/2006/relationships/theme" Target="/ppt/slideMasters/theme/theme1.xml" Id="R710835dedd6d44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30eafc3b044f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0ecfaf5da42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10e7be10047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5f9f3f7e4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13fffb66c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a188c114842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6d0f57eda4a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ddcd7ed6a4d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29 922 666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30 090 721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Skogfaret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