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f8716815894b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fc1e0184d14b1f"/>
  </p:sldMasterIdLst>
  <p:sldIdLst>
    <p:sldId xmlns:r="http://schemas.openxmlformats.org/officeDocument/2006/relationships" id="256" r:id="R44a0873e911242fe"/>
    <p:sldId xmlns:r="http://schemas.openxmlformats.org/officeDocument/2006/relationships" id="257" r:id="Re5b936eeb1924e94"/>
    <p:sldId xmlns:r="http://schemas.openxmlformats.org/officeDocument/2006/relationships" id="258" r:id="R9b230a281830460c"/>
    <p:sldId xmlns:r="http://schemas.openxmlformats.org/officeDocument/2006/relationships" id="259" r:id="R86cc9c9265474920"/>
    <p:sldId xmlns:r="http://schemas.openxmlformats.org/officeDocument/2006/relationships" id="260" r:id="Rf7eb9161349248c9"/>
    <p:sldId xmlns:r="http://schemas.openxmlformats.org/officeDocument/2006/relationships" id="261" r:id="R9232fe09f7154d3f"/>
    <p:sldId xmlns:r="http://schemas.openxmlformats.org/officeDocument/2006/relationships" id="262" r:id="R2a702787db7e46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fc1e0184d14b1f" /><Relationship Type="http://schemas.openxmlformats.org/officeDocument/2006/relationships/slide" Target="/ppt/slides/slide1.xml" Id="R44a0873e911242fe" /><Relationship Type="http://schemas.openxmlformats.org/officeDocument/2006/relationships/slide" Target="/ppt/slides/slide2.xml" Id="Re5b936eeb1924e94" /><Relationship Type="http://schemas.openxmlformats.org/officeDocument/2006/relationships/slide" Target="/ppt/slides/slide3.xml" Id="R9b230a281830460c" /><Relationship Type="http://schemas.openxmlformats.org/officeDocument/2006/relationships/slide" Target="/ppt/slides/slide4.xml" Id="R86cc9c9265474920" /><Relationship Type="http://schemas.openxmlformats.org/officeDocument/2006/relationships/slide" Target="/ppt/slides/slide5.xml" Id="Rf7eb9161349248c9" /><Relationship Type="http://schemas.openxmlformats.org/officeDocument/2006/relationships/slide" Target="/ppt/slides/slide6.xml" Id="R9232fe09f7154d3f" /><Relationship Type="http://schemas.openxmlformats.org/officeDocument/2006/relationships/slide" Target="/ppt/slides/slide7.xml" Id="R2a702787db7e46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de156fa10449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2975dab394cea" /><Relationship Type="http://schemas.openxmlformats.org/officeDocument/2006/relationships/theme" Target="/ppt/slideMasters/theme/theme1.xml" Id="Rdf7da0bcdbd948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22975dab394c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79d5374d54f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1832cd04640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97f43b3af47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5d44318ad4c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19c37808040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2cb3d09db47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33d4612d245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M3 KRAFT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M3 KRAFT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2 301 943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2 123 636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1 646 471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35 755 423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41 033 362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JONE HEGGHEIM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Jone Heggheim, Leiv Eiriksons gate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917 744 521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