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f35009f97047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10a40421924679"/>
  </p:sldMasterIdLst>
  <p:sldIdLst>
    <p:sldId xmlns:r="http://schemas.openxmlformats.org/officeDocument/2006/relationships" id="256" r:id="Refee4d4ea90541ba"/>
    <p:sldId xmlns:r="http://schemas.openxmlformats.org/officeDocument/2006/relationships" id="257" r:id="R8856bd3ed32a4313"/>
    <p:sldId xmlns:r="http://schemas.openxmlformats.org/officeDocument/2006/relationships" id="258" r:id="R5b2febd969b542af"/>
    <p:sldId xmlns:r="http://schemas.openxmlformats.org/officeDocument/2006/relationships" id="259" r:id="R40a4aab4a9c24660"/>
    <p:sldId xmlns:r="http://schemas.openxmlformats.org/officeDocument/2006/relationships" id="260" r:id="Rb9d7b5db09b14bf3"/>
    <p:sldId xmlns:r="http://schemas.openxmlformats.org/officeDocument/2006/relationships" id="261" r:id="R6025df604c034bba"/>
    <p:sldId xmlns:r="http://schemas.openxmlformats.org/officeDocument/2006/relationships" id="262" r:id="Rfe24fddabefa49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10a40421924679" /><Relationship Type="http://schemas.openxmlformats.org/officeDocument/2006/relationships/slide" Target="/ppt/slides/slide1.xml" Id="Refee4d4ea90541ba" /><Relationship Type="http://schemas.openxmlformats.org/officeDocument/2006/relationships/slide" Target="/ppt/slides/slide2.xml" Id="R8856bd3ed32a4313" /><Relationship Type="http://schemas.openxmlformats.org/officeDocument/2006/relationships/slide" Target="/ppt/slides/slide3.xml" Id="R5b2febd969b542af" /><Relationship Type="http://schemas.openxmlformats.org/officeDocument/2006/relationships/slide" Target="/ppt/slides/slide4.xml" Id="R40a4aab4a9c24660" /><Relationship Type="http://schemas.openxmlformats.org/officeDocument/2006/relationships/slide" Target="/ppt/slides/slide5.xml" Id="Rb9d7b5db09b14bf3" /><Relationship Type="http://schemas.openxmlformats.org/officeDocument/2006/relationships/slide" Target="/ppt/slides/slide6.xml" Id="R6025df604c034bba" /><Relationship Type="http://schemas.openxmlformats.org/officeDocument/2006/relationships/slide" Target="/ppt/slides/slide7.xml" Id="Rfe24fddabefa49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11d480821f4e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ceeab3dbb4a09" /><Relationship Type="http://schemas.openxmlformats.org/officeDocument/2006/relationships/theme" Target="/ppt/slideMasters/theme/theme1.xml" Id="Rc528aa1a892e45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5ceeab3dbb4a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364d10df54a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e2038ce4440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b7008ecc64d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4bad059a248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ae6f9782d44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ae12d784141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3498c20fd44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TEKNISK SERVICE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TEKNISK SERVICE HOLDING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19 435 869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985 225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20 329 840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529 365 081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1 192 998 763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JØLBERG HOLDING AS  –  93,7 %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JØLBERG ERIK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SOOT INVEST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AKTIB INVEST AS  –  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BROX ØYVIND  –  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GJERDEVIK ERLEND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917 820 325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