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e76bd607de41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b63d259e2241b2"/>
  </p:sldMasterIdLst>
  <p:sldIdLst>
    <p:sldId xmlns:r="http://schemas.openxmlformats.org/officeDocument/2006/relationships" id="256" r:id="R03143f223b774f78"/>
    <p:sldId xmlns:r="http://schemas.openxmlformats.org/officeDocument/2006/relationships" id="257" r:id="R76891a1e467a4e1d"/>
    <p:sldId xmlns:r="http://schemas.openxmlformats.org/officeDocument/2006/relationships" id="258" r:id="R1567a647cdfe43bd"/>
    <p:sldId xmlns:r="http://schemas.openxmlformats.org/officeDocument/2006/relationships" id="259" r:id="Rb9663575455c4e89"/>
    <p:sldId xmlns:r="http://schemas.openxmlformats.org/officeDocument/2006/relationships" id="260" r:id="Rb1ddc3900a344c19"/>
    <p:sldId xmlns:r="http://schemas.openxmlformats.org/officeDocument/2006/relationships" id="261" r:id="R77ff61c412cd4d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b63d259e2241b2" /><Relationship Type="http://schemas.openxmlformats.org/officeDocument/2006/relationships/slide" Target="/ppt/slides/slide1.xml" Id="R03143f223b774f78" /><Relationship Type="http://schemas.openxmlformats.org/officeDocument/2006/relationships/slide" Target="/ppt/slides/slide2.xml" Id="R76891a1e467a4e1d" /><Relationship Type="http://schemas.openxmlformats.org/officeDocument/2006/relationships/slide" Target="/ppt/slides/slide3.xml" Id="R1567a647cdfe43bd" /><Relationship Type="http://schemas.openxmlformats.org/officeDocument/2006/relationships/slide" Target="/ppt/slides/slide4.xml" Id="Rb9663575455c4e89" /><Relationship Type="http://schemas.openxmlformats.org/officeDocument/2006/relationships/slide" Target="/ppt/slides/slide5.xml" Id="Rb1ddc3900a344c19" /><Relationship Type="http://schemas.openxmlformats.org/officeDocument/2006/relationships/slide" Target="/ppt/slides/slide6.xml" Id="R77ff61c412cd4d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150c6eac7f40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a27b2dafd4250" /><Relationship Type="http://schemas.openxmlformats.org/officeDocument/2006/relationships/theme" Target="/ppt/slideMasters/theme/theme1.xml" Id="Ra440f9b77a594b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fa27b2dafd42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99d59c20542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285fef71a43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8fef302e54e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df2589b8c45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33f148fd74e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2f70a4e2448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