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af6d21843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d6ca2701454b18"/>
  </p:sldMasterIdLst>
  <p:sldIdLst>
    <p:sldId xmlns:r="http://schemas.openxmlformats.org/officeDocument/2006/relationships" id="256" r:id="Rc3fa837232df4f92"/>
    <p:sldId xmlns:r="http://schemas.openxmlformats.org/officeDocument/2006/relationships" id="257" r:id="R83ac426661d04353"/>
    <p:sldId xmlns:r="http://schemas.openxmlformats.org/officeDocument/2006/relationships" id="258" r:id="R8acd57a63d304349"/>
    <p:sldId xmlns:r="http://schemas.openxmlformats.org/officeDocument/2006/relationships" id="259" r:id="Rb4be381f68e64f36"/>
    <p:sldId xmlns:r="http://schemas.openxmlformats.org/officeDocument/2006/relationships" id="260" r:id="R8a29a6f8c6d7481c"/>
    <p:sldId xmlns:r="http://schemas.openxmlformats.org/officeDocument/2006/relationships" id="261" r:id="R9a498d2be673433b"/>
    <p:sldId xmlns:r="http://schemas.openxmlformats.org/officeDocument/2006/relationships" id="262" r:id="R98375804821744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6ca2701454b18" /><Relationship Type="http://schemas.openxmlformats.org/officeDocument/2006/relationships/slide" Target="/ppt/slides/slide1.xml" Id="Rc3fa837232df4f92" /><Relationship Type="http://schemas.openxmlformats.org/officeDocument/2006/relationships/slide" Target="/ppt/slides/slide2.xml" Id="R83ac426661d04353" /><Relationship Type="http://schemas.openxmlformats.org/officeDocument/2006/relationships/slide" Target="/ppt/slides/slide3.xml" Id="R8acd57a63d304349" /><Relationship Type="http://schemas.openxmlformats.org/officeDocument/2006/relationships/slide" Target="/ppt/slides/slide4.xml" Id="Rb4be381f68e64f36" /><Relationship Type="http://schemas.openxmlformats.org/officeDocument/2006/relationships/slide" Target="/ppt/slides/slide5.xml" Id="R8a29a6f8c6d7481c" /><Relationship Type="http://schemas.openxmlformats.org/officeDocument/2006/relationships/slide" Target="/ppt/slides/slide6.xml" Id="R9a498d2be673433b" /><Relationship Type="http://schemas.openxmlformats.org/officeDocument/2006/relationships/slide" Target="/ppt/slides/slide7.xml" Id="R98375804821744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18348edb743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6d710e0e5411c" /><Relationship Type="http://schemas.openxmlformats.org/officeDocument/2006/relationships/theme" Target="/ppt/slideMasters/theme/theme1.xml" Id="R364d31a6391149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6d710e0e541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319d70d2f41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f357076174c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50adea3d4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577e9d5ce4b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7c69919c442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b5cedc94a41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8af76da7e47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