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300f4587f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831a7997b446e"/>
  </p:sldMasterIdLst>
  <p:sldIdLst>
    <p:sldId xmlns:r="http://schemas.openxmlformats.org/officeDocument/2006/relationships" id="256" r:id="R1f7038cc4c134857"/>
    <p:sldId xmlns:r="http://schemas.openxmlformats.org/officeDocument/2006/relationships" id="257" r:id="R10d41a2c3e7540b4"/>
    <p:sldId xmlns:r="http://schemas.openxmlformats.org/officeDocument/2006/relationships" id="258" r:id="R70d817980f7b4c8f"/>
    <p:sldId xmlns:r="http://schemas.openxmlformats.org/officeDocument/2006/relationships" id="259" r:id="R2aec224eabe9400c"/>
    <p:sldId xmlns:r="http://schemas.openxmlformats.org/officeDocument/2006/relationships" id="260" r:id="R019602c1377f4b53"/>
    <p:sldId xmlns:r="http://schemas.openxmlformats.org/officeDocument/2006/relationships" id="261" r:id="Ra56742c883e24ed6"/>
    <p:sldId xmlns:r="http://schemas.openxmlformats.org/officeDocument/2006/relationships" id="262" r:id="R261194aa636245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831a7997b446e" /><Relationship Type="http://schemas.openxmlformats.org/officeDocument/2006/relationships/slide" Target="/ppt/slides/slide1.xml" Id="R1f7038cc4c134857" /><Relationship Type="http://schemas.openxmlformats.org/officeDocument/2006/relationships/slide" Target="/ppt/slides/slide2.xml" Id="R10d41a2c3e7540b4" /><Relationship Type="http://schemas.openxmlformats.org/officeDocument/2006/relationships/slide" Target="/ppt/slides/slide3.xml" Id="R70d817980f7b4c8f" /><Relationship Type="http://schemas.openxmlformats.org/officeDocument/2006/relationships/slide" Target="/ppt/slides/slide4.xml" Id="R2aec224eabe9400c" /><Relationship Type="http://schemas.openxmlformats.org/officeDocument/2006/relationships/slide" Target="/ppt/slides/slide5.xml" Id="R019602c1377f4b53" /><Relationship Type="http://schemas.openxmlformats.org/officeDocument/2006/relationships/slide" Target="/ppt/slides/slide6.xml" Id="Ra56742c883e24ed6" /><Relationship Type="http://schemas.openxmlformats.org/officeDocument/2006/relationships/slide" Target="/ppt/slides/slide7.xml" Id="R261194aa636245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cdaea972cc41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3c4f84bea4d26" /><Relationship Type="http://schemas.openxmlformats.org/officeDocument/2006/relationships/theme" Target="/ppt/slideMasters/theme/theme1.xml" Id="R5f46ea56f0f644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33c4f84bea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1e29626434c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55bc8814b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8594688ec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d7fd1a19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e5c8066e4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37c53397946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8034f6d3b4e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KROKEN-INVEST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8 501 581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209 275 786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219 694 980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KROKEN FAMILIESELSKAP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KROKEN FAMILIESELSKAP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