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340f5c642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86ea52f9e4b03"/>
  </p:sldMasterIdLst>
  <p:sldIdLst>
    <p:sldId xmlns:r="http://schemas.openxmlformats.org/officeDocument/2006/relationships" id="256" r:id="Rc49b69396fbe4779"/>
    <p:sldId xmlns:r="http://schemas.openxmlformats.org/officeDocument/2006/relationships" id="257" r:id="R55e2c9bc41744a9a"/>
    <p:sldId xmlns:r="http://schemas.openxmlformats.org/officeDocument/2006/relationships" id="258" r:id="Rf986409980674140"/>
    <p:sldId xmlns:r="http://schemas.openxmlformats.org/officeDocument/2006/relationships" id="259" r:id="R1c7ad5152f8e449f"/>
    <p:sldId xmlns:r="http://schemas.openxmlformats.org/officeDocument/2006/relationships" id="260" r:id="R6d8c058a3ca846d3"/>
    <p:sldId xmlns:r="http://schemas.openxmlformats.org/officeDocument/2006/relationships" id="261" r:id="R1ab7531071274f85"/>
    <p:sldId xmlns:r="http://schemas.openxmlformats.org/officeDocument/2006/relationships" id="262" r:id="Ra02df0cae013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86ea52f9e4b03" /><Relationship Type="http://schemas.openxmlformats.org/officeDocument/2006/relationships/slide" Target="/ppt/slides/slide1.xml" Id="Rc49b69396fbe4779" /><Relationship Type="http://schemas.openxmlformats.org/officeDocument/2006/relationships/slide" Target="/ppt/slides/slide2.xml" Id="R55e2c9bc41744a9a" /><Relationship Type="http://schemas.openxmlformats.org/officeDocument/2006/relationships/slide" Target="/ppt/slides/slide3.xml" Id="Rf986409980674140" /><Relationship Type="http://schemas.openxmlformats.org/officeDocument/2006/relationships/slide" Target="/ppt/slides/slide4.xml" Id="R1c7ad5152f8e449f" /><Relationship Type="http://schemas.openxmlformats.org/officeDocument/2006/relationships/slide" Target="/ppt/slides/slide5.xml" Id="R6d8c058a3ca846d3" /><Relationship Type="http://schemas.openxmlformats.org/officeDocument/2006/relationships/slide" Target="/ppt/slides/slide6.xml" Id="R1ab7531071274f85" /><Relationship Type="http://schemas.openxmlformats.org/officeDocument/2006/relationships/slide" Target="/ppt/slides/slide7.xml" Id="Ra02df0cae013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a6df2e146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4a95e80164e21" /><Relationship Type="http://schemas.openxmlformats.org/officeDocument/2006/relationships/theme" Target="/ppt/slideMasters/theme/theme1.xml" Id="Rad54253df704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4a95e8016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8f0a021ae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08515d1a8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139a217f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2cb9141fb4a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e52e0485e42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d9e1b39e647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23d69a764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