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aacf56c95e41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8e796de7194707"/>
  </p:sldMasterIdLst>
  <p:sldIdLst>
    <p:sldId xmlns:r="http://schemas.openxmlformats.org/officeDocument/2006/relationships" id="256" r:id="R88ca5c54b239436d"/>
    <p:sldId xmlns:r="http://schemas.openxmlformats.org/officeDocument/2006/relationships" id="257" r:id="Rdc20735b08b044d8"/>
    <p:sldId xmlns:r="http://schemas.openxmlformats.org/officeDocument/2006/relationships" id="258" r:id="R2b6d7056e32d48cf"/>
    <p:sldId xmlns:r="http://schemas.openxmlformats.org/officeDocument/2006/relationships" id="259" r:id="R752b25a5e64d470c"/>
    <p:sldId xmlns:r="http://schemas.openxmlformats.org/officeDocument/2006/relationships" id="260" r:id="R60f84f4a90a045f4"/>
    <p:sldId xmlns:r="http://schemas.openxmlformats.org/officeDocument/2006/relationships" id="261" r:id="R4813e5980adb4550"/>
    <p:sldId xmlns:r="http://schemas.openxmlformats.org/officeDocument/2006/relationships" id="262" r:id="R682bdfa78b4542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8e796de7194707" /><Relationship Type="http://schemas.openxmlformats.org/officeDocument/2006/relationships/slide" Target="/ppt/slides/slide1.xml" Id="R88ca5c54b239436d" /><Relationship Type="http://schemas.openxmlformats.org/officeDocument/2006/relationships/slide" Target="/ppt/slides/slide2.xml" Id="Rdc20735b08b044d8" /><Relationship Type="http://schemas.openxmlformats.org/officeDocument/2006/relationships/slide" Target="/ppt/slides/slide3.xml" Id="R2b6d7056e32d48cf" /><Relationship Type="http://schemas.openxmlformats.org/officeDocument/2006/relationships/slide" Target="/ppt/slides/slide4.xml" Id="R752b25a5e64d470c" /><Relationship Type="http://schemas.openxmlformats.org/officeDocument/2006/relationships/slide" Target="/ppt/slides/slide5.xml" Id="R60f84f4a90a045f4" /><Relationship Type="http://schemas.openxmlformats.org/officeDocument/2006/relationships/slide" Target="/ppt/slides/slide6.xml" Id="R4813e5980adb4550" /><Relationship Type="http://schemas.openxmlformats.org/officeDocument/2006/relationships/slide" Target="/ppt/slides/slide7.xml" Id="R682bdfa78b4542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146120e954c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ba8cdc28b450f" /><Relationship Type="http://schemas.openxmlformats.org/officeDocument/2006/relationships/theme" Target="/ppt/slideMasters/theme/theme1.xml" Id="R9bc8324aea804c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6ba8cdc28b45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23b03138d41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5e799841a42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6471b4f8a46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f1eb3b720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8cfca20f647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edae391f54a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2dc43f74544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