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587b1effd84a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09626d77784d34"/>
  </p:sldMasterIdLst>
  <p:sldIdLst>
    <p:sldId xmlns:r="http://schemas.openxmlformats.org/officeDocument/2006/relationships" id="256" r:id="R2482dbc706f244f5"/>
    <p:sldId xmlns:r="http://schemas.openxmlformats.org/officeDocument/2006/relationships" id="257" r:id="Re40f8eb043824e47"/>
    <p:sldId xmlns:r="http://schemas.openxmlformats.org/officeDocument/2006/relationships" id="258" r:id="Rb2bac78bcff24b5c"/>
    <p:sldId xmlns:r="http://schemas.openxmlformats.org/officeDocument/2006/relationships" id="259" r:id="R5434acf76da048b2"/>
    <p:sldId xmlns:r="http://schemas.openxmlformats.org/officeDocument/2006/relationships" id="260" r:id="R787abd0020a34050"/>
    <p:sldId xmlns:r="http://schemas.openxmlformats.org/officeDocument/2006/relationships" id="261" r:id="R4eca7a40623d4cfe"/>
    <p:sldId xmlns:r="http://schemas.openxmlformats.org/officeDocument/2006/relationships" id="262" r:id="Rca59d6a9219c4e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9626d77784d34" /><Relationship Type="http://schemas.openxmlformats.org/officeDocument/2006/relationships/slide" Target="/ppt/slides/slide1.xml" Id="R2482dbc706f244f5" /><Relationship Type="http://schemas.openxmlformats.org/officeDocument/2006/relationships/slide" Target="/ppt/slides/slide2.xml" Id="Re40f8eb043824e47" /><Relationship Type="http://schemas.openxmlformats.org/officeDocument/2006/relationships/slide" Target="/ppt/slides/slide3.xml" Id="Rb2bac78bcff24b5c" /><Relationship Type="http://schemas.openxmlformats.org/officeDocument/2006/relationships/slide" Target="/ppt/slides/slide4.xml" Id="R5434acf76da048b2" /><Relationship Type="http://schemas.openxmlformats.org/officeDocument/2006/relationships/slide" Target="/ppt/slides/slide5.xml" Id="R787abd0020a34050" /><Relationship Type="http://schemas.openxmlformats.org/officeDocument/2006/relationships/slide" Target="/ppt/slides/slide6.xml" Id="R4eca7a40623d4cfe" /><Relationship Type="http://schemas.openxmlformats.org/officeDocument/2006/relationships/slide" Target="/ppt/slides/slide7.xml" Id="Rca59d6a9219c4e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9673ec7d84f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c983c32ae4bc7" /><Relationship Type="http://schemas.openxmlformats.org/officeDocument/2006/relationships/theme" Target="/ppt/slideMasters/theme/theme1.xml" Id="R9e47d3ea6dfd48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dc983c32ae4b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84350691d43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3bfbac31041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719de4b09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6c8c05f0247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acf188160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ddbd61ec142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4e3ee66d046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BAS-INVEST AS ble etablert [år] og holder til i Bruvoll.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669 670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4 057 910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4 295 317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ANDERS STENSKJÆR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Johansrudvegen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2123 Bruvoll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918 184 821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