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52a2c734bb4a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8edcf749a840ef"/>
  </p:sldMasterIdLst>
  <p:sldIdLst>
    <p:sldId xmlns:r="http://schemas.openxmlformats.org/officeDocument/2006/relationships" id="256" r:id="R52ebb557305743df"/>
    <p:sldId xmlns:r="http://schemas.openxmlformats.org/officeDocument/2006/relationships" id="257" r:id="R4e8b635d71504d7e"/>
    <p:sldId xmlns:r="http://schemas.openxmlformats.org/officeDocument/2006/relationships" id="258" r:id="R739d16a8c738463f"/>
    <p:sldId xmlns:r="http://schemas.openxmlformats.org/officeDocument/2006/relationships" id="259" r:id="Reb66c49608104169"/>
    <p:sldId xmlns:r="http://schemas.openxmlformats.org/officeDocument/2006/relationships" id="260" r:id="R327e319de17e4c61"/>
    <p:sldId xmlns:r="http://schemas.openxmlformats.org/officeDocument/2006/relationships" id="261" r:id="Re81a88d152954fe0"/>
    <p:sldId xmlns:r="http://schemas.openxmlformats.org/officeDocument/2006/relationships" id="262" r:id="Rdc2e9686fc0548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8edcf749a840ef" /><Relationship Type="http://schemas.openxmlformats.org/officeDocument/2006/relationships/slide" Target="/ppt/slides/slide1.xml" Id="R52ebb557305743df" /><Relationship Type="http://schemas.openxmlformats.org/officeDocument/2006/relationships/slide" Target="/ppt/slides/slide2.xml" Id="R4e8b635d71504d7e" /><Relationship Type="http://schemas.openxmlformats.org/officeDocument/2006/relationships/slide" Target="/ppt/slides/slide3.xml" Id="R739d16a8c738463f" /><Relationship Type="http://schemas.openxmlformats.org/officeDocument/2006/relationships/slide" Target="/ppt/slides/slide4.xml" Id="Reb66c49608104169" /><Relationship Type="http://schemas.openxmlformats.org/officeDocument/2006/relationships/slide" Target="/ppt/slides/slide5.xml" Id="R327e319de17e4c61" /><Relationship Type="http://schemas.openxmlformats.org/officeDocument/2006/relationships/slide" Target="/ppt/slides/slide6.xml" Id="Re81a88d152954fe0" /><Relationship Type="http://schemas.openxmlformats.org/officeDocument/2006/relationships/slide" Target="/ppt/slides/slide7.xml" Id="Rdc2e9686fc0548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56eb92f71b44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691f83d6e4513" /><Relationship Type="http://schemas.openxmlformats.org/officeDocument/2006/relationships/theme" Target="/ppt/slideMasters/theme/theme1.xml" Id="R4ed611f8f6a848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8691f83d6e45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87779baef4b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f18f8f26143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c94ba00a264d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d97deb1ea43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754bd0e7c48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a63f75ce64f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f18627b4f49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FARVATN PRIVATE EQUITY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PRIVATE EQUITY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120 500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−35 061 162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−52 719 245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1 280 718 109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1 298 395 236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AS  –  92,0 %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MEDINVESTERING 1 AS  –  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Hilles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918 194 673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