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52f3f9d0e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8b463b2b441cf"/>
  </p:sldMasterIdLst>
  <p:sldIdLst>
    <p:sldId xmlns:r="http://schemas.openxmlformats.org/officeDocument/2006/relationships" id="256" r:id="R83a38c364fdf452b"/>
    <p:sldId xmlns:r="http://schemas.openxmlformats.org/officeDocument/2006/relationships" id="257" r:id="R25a6fb01c65741ea"/>
    <p:sldId xmlns:r="http://schemas.openxmlformats.org/officeDocument/2006/relationships" id="258" r:id="R76257e696fa64c3d"/>
    <p:sldId xmlns:r="http://schemas.openxmlformats.org/officeDocument/2006/relationships" id="259" r:id="R1bc9e4a00faf4f7b"/>
    <p:sldId xmlns:r="http://schemas.openxmlformats.org/officeDocument/2006/relationships" id="260" r:id="R18b4c64c5c674342"/>
    <p:sldId xmlns:r="http://schemas.openxmlformats.org/officeDocument/2006/relationships" id="261" r:id="Re170c862c47a4ed2"/>
    <p:sldId xmlns:r="http://schemas.openxmlformats.org/officeDocument/2006/relationships" id="262" r:id="R83fa5a874015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8b463b2b441cf" /><Relationship Type="http://schemas.openxmlformats.org/officeDocument/2006/relationships/slide" Target="/ppt/slides/slide1.xml" Id="R83a38c364fdf452b" /><Relationship Type="http://schemas.openxmlformats.org/officeDocument/2006/relationships/slide" Target="/ppt/slides/slide2.xml" Id="R25a6fb01c65741ea" /><Relationship Type="http://schemas.openxmlformats.org/officeDocument/2006/relationships/slide" Target="/ppt/slides/slide3.xml" Id="R76257e696fa64c3d" /><Relationship Type="http://schemas.openxmlformats.org/officeDocument/2006/relationships/slide" Target="/ppt/slides/slide4.xml" Id="R1bc9e4a00faf4f7b" /><Relationship Type="http://schemas.openxmlformats.org/officeDocument/2006/relationships/slide" Target="/ppt/slides/slide5.xml" Id="R18b4c64c5c674342" /><Relationship Type="http://schemas.openxmlformats.org/officeDocument/2006/relationships/slide" Target="/ppt/slides/slide6.xml" Id="Re170c862c47a4ed2" /><Relationship Type="http://schemas.openxmlformats.org/officeDocument/2006/relationships/slide" Target="/ppt/slides/slide7.xml" Id="R83fa5a874015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170d6a4cf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31baeaa44e76" /><Relationship Type="http://schemas.openxmlformats.org/officeDocument/2006/relationships/theme" Target="/ppt/slideMasters/theme/theme1.xml" Id="Rcccc74072afc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d31baeaa4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4db17760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d2b60cc7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a0e8fc77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3a221a30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b8613d97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e869e0ce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b4d8cb4a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−7 431 324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1 609 574 235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