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4a163eddcf4d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8e2279819b4964"/>
  </p:sldMasterIdLst>
  <p:sldIdLst>
    <p:sldId xmlns:r="http://schemas.openxmlformats.org/officeDocument/2006/relationships" id="256" r:id="R2a578e1602b146a0"/>
    <p:sldId xmlns:r="http://schemas.openxmlformats.org/officeDocument/2006/relationships" id="257" r:id="R450ca020c7a8463a"/>
    <p:sldId xmlns:r="http://schemas.openxmlformats.org/officeDocument/2006/relationships" id="258" r:id="Re23d64641a92460d"/>
    <p:sldId xmlns:r="http://schemas.openxmlformats.org/officeDocument/2006/relationships" id="259" r:id="R93d626f0b81c43a9"/>
    <p:sldId xmlns:r="http://schemas.openxmlformats.org/officeDocument/2006/relationships" id="260" r:id="Rbf3c09ba3d42407a"/>
    <p:sldId xmlns:r="http://schemas.openxmlformats.org/officeDocument/2006/relationships" id="261" r:id="Rb6c0b0fa9bce447c"/>
    <p:sldId xmlns:r="http://schemas.openxmlformats.org/officeDocument/2006/relationships" id="262" r:id="R1bca815a3a8240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e2279819b4964" /><Relationship Type="http://schemas.openxmlformats.org/officeDocument/2006/relationships/slide" Target="/ppt/slides/slide1.xml" Id="R2a578e1602b146a0" /><Relationship Type="http://schemas.openxmlformats.org/officeDocument/2006/relationships/slide" Target="/ppt/slides/slide2.xml" Id="R450ca020c7a8463a" /><Relationship Type="http://schemas.openxmlformats.org/officeDocument/2006/relationships/slide" Target="/ppt/slides/slide3.xml" Id="Re23d64641a92460d" /><Relationship Type="http://schemas.openxmlformats.org/officeDocument/2006/relationships/slide" Target="/ppt/slides/slide4.xml" Id="R93d626f0b81c43a9" /><Relationship Type="http://schemas.openxmlformats.org/officeDocument/2006/relationships/slide" Target="/ppt/slides/slide5.xml" Id="Rbf3c09ba3d42407a" /><Relationship Type="http://schemas.openxmlformats.org/officeDocument/2006/relationships/slide" Target="/ppt/slides/slide6.xml" Id="Rb6c0b0fa9bce447c" /><Relationship Type="http://schemas.openxmlformats.org/officeDocument/2006/relationships/slide" Target="/ppt/slides/slide7.xml" Id="R1bca815a3a8240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8aaad3ea34b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79c92ba4b47d1" /><Relationship Type="http://schemas.openxmlformats.org/officeDocument/2006/relationships/theme" Target="/ppt/slideMasters/theme/theme1.xml" Id="R4fd539bf468b49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179c92ba4b47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6d07cf8bc44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b1bc6d88748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3fdbf722342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d7ef740b346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8fdb03ac542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d846d43d946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ddcd9a19a47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STANDARD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 HOLDING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−514 855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6 560 090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ROLF ASLAK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HANOHRA HOLDING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918 267 921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