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c7bed6bcdc41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f64106508748f3"/>
  </p:sldMasterIdLst>
  <p:sldIdLst>
    <p:sldId xmlns:r="http://schemas.openxmlformats.org/officeDocument/2006/relationships" id="256" r:id="R54afc86dba7b4b2a"/>
    <p:sldId xmlns:r="http://schemas.openxmlformats.org/officeDocument/2006/relationships" id="257" r:id="R046184caba894dfa"/>
    <p:sldId xmlns:r="http://schemas.openxmlformats.org/officeDocument/2006/relationships" id="258" r:id="Ra67c4a60d3614bed"/>
    <p:sldId xmlns:r="http://schemas.openxmlformats.org/officeDocument/2006/relationships" id="259" r:id="R1602ed4865d84dd7"/>
    <p:sldId xmlns:r="http://schemas.openxmlformats.org/officeDocument/2006/relationships" id="260" r:id="Rd7e4b1d68161490f"/>
    <p:sldId xmlns:r="http://schemas.openxmlformats.org/officeDocument/2006/relationships" id="261" r:id="R1d9d9d90eede463c"/>
    <p:sldId xmlns:r="http://schemas.openxmlformats.org/officeDocument/2006/relationships" id="262" r:id="R8d62d98cdd3244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f64106508748f3" /><Relationship Type="http://schemas.openxmlformats.org/officeDocument/2006/relationships/slide" Target="/ppt/slides/slide1.xml" Id="R54afc86dba7b4b2a" /><Relationship Type="http://schemas.openxmlformats.org/officeDocument/2006/relationships/slide" Target="/ppt/slides/slide2.xml" Id="R046184caba894dfa" /><Relationship Type="http://schemas.openxmlformats.org/officeDocument/2006/relationships/slide" Target="/ppt/slides/slide3.xml" Id="Ra67c4a60d3614bed" /><Relationship Type="http://schemas.openxmlformats.org/officeDocument/2006/relationships/slide" Target="/ppt/slides/slide4.xml" Id="R1602ed4865d84dd7" /><Relationship Type="http://schemas.openxmlformats.org/officeDocument/2006/relationships/slide" Target="/ppt/slides/slide5.xml" Id="Rd7e4b1d68161490f" /><Relationship Type="http://schemas.openxmlformats.org/officeDocument/2006/relationships/slide" Target="/ppt/slides/slide6.xml" Id="R1d9d9d90eede463c" /><Relationship Type="http://schemas.openxmlformats.org/officeDocument/2006/relationships/slide" Target="/ppt/slides/slide7.xml" Id="R8d62d98cdd3244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60acf2f4954d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bb991a449f4275" /><Relationship Type="http://schemas.openxmlformats.org/officeDocument/2006/relationships/theme" Target="/ppt/slideMasters/theme/theme1.xml" Id="R3d14908849574d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bb991a449f42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214f216ce242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d3b0d4c4ec45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061a3bcf148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562b3886f14b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18cb0b1e814c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c3cefe234043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6d31b8475148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FUNNY BONE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FUNNY BONE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−4 774 850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185 253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337 109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MARTINSEN JENS AMDAHL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657 Office Space, Fredensborgveien 22G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918 322 639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