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03c6b60b547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2f44df2f84c5f"/>
  </p:sldMasterIdLst>
  <p:sldIdLst>
    <p:sldId xmlns:r="http://schemas.openxmlformats.org/officeDocument/2006/relationships" id="256" r:id="R72b27c5b5f864841"/>
    <p:sldId xmlns:r="http://schemas.openxmlformats.org/officeDocument/2006/relationships" id="257" r:id="Ra869566d779b4835"/>
    <p:sldId xmlns:r="http://schemas.openxmlformats.org/officeDocument/2006/relationships" id="258" r:id="Rbc6260f70477427e"/>
    <p:sldId xmlns:r="http://schemas.openxmlformats.org/officeDocument/2006/relationships" id="259" r:id="R8cdca88e72a2496f"/>
    <p:sldId xmlns:r="http://schemas.openxmlformats.org/officeDocument/2006/relationships" id="260" r:id="Rf3e764d2c18f438d"/>
    <p:sldId xmlns:r="http://schemas.openxmlformats.org/officeDocument/2006/relationships" id="261" r:id="R469ae72a2dea468b"/>
    <p:sldId xmlns:r="http://schemas.openxmlformats.org/officeDocument/2006/relationships" id="262" r:id="R64633a0b5f16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2f44df2f84c5f" /><Relationship Type="http://schemas.openxmlformats.org/officeDocument/2006/relationships/slide" Target="/ppt/slides/slide1.xml" Id="R72b27c5b5f864841" /><Relationship Type="http://schemas.openxmlformats.org/officeDocument/2006/relationships/slide" Target="/ppt/slides/slide2.xml" Id="Ra869566d779b4835" /><Relationship Type="http://schemas.openxmlformats.org/officeDocument/2006/relationships/slide" Target="/ppt/slides/slide3.xml" Id="Rbc6260f70477427e" /><Relationship Type="http://schemas.openxmlformats.org/officeDocument/2006/relationships/slide" Target="/ppt/slides/slide4.xml" Id="R8cdca88e72a2496f" /><Relationship Type="http://schemas.openxmlformats.org/officeDocument/2006/relationships/slide" Target="/ppt/slides/slide5.xml" Id="Rf3e764d2c18f438d" /><Relationship Type="http://schemas.openxmlformats.org/officeDocument/2006/relationships/slide" Target="/ppt/slides/slide6.xml" Id="R469ae72a2dea468b" /><Relationship Type="http://schemas.openxmlformats.org/officeDocument/2006/relationships/slide" Target="/ppt/slides/slide7.xml" Id="R64633a0b5f16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64b3b752a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5ac19580b494b" /><Relationship Type="http://schemas.openxmlformats.org/officeDocument/2006/relationships/theme" Target="/ppt/slideMasters/theme/theme1.xml" Id="R5b127611f317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5ac19580b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1ed18678a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06841e7f6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7df6c7cb4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8fa6aee9e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5098308bb4f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2963027bb4c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4164cef91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HKA HOLDING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957 531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4 865 762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HENRIETTE KNOLD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Gyteskjær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1679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918 327 436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HKA HOLDING AS</a:t>
            </a:r>
          </a:p>
        </p:txBody>
      </p:sp>
    </p:spTree>
  </p:cSld>
  <p:clrMapOvr>
    <a:masterClrMapping xmlns:a="http://schemas.openxmlformats.org/drawingml/2006/main"/>
  </p:clrMapOvr>
</p:sld>
</file>