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6561177b4448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f6ff3b628e4fc2"/>
  </p:sldMasterIdLst>
  <p:sldIdLst>
    <p:sldId xmlns:r="http://schemas.openxmlformats.org/officeDocument/2006/relationships" id="256" r:id="R250ae55cf8f04ef9"/>
    <p:sldId xmlns:r="http://schemas.openxmlformats.org/officeDocument/2006/relationships" id="257" r:id="R88b4e30b7c734778"/>
    <p:sldId xmlns:r="http://schemas.openxmlformats.org/officeDocument/2006/relationships" id="258" r:id="R75e636907a52403e"/>
    <p:sldId xmlns:r="http://schemas.openxmlformats.org/officeDocument/2006/relationships" id="259" r:id="R23c2c1dd99164235"/>
    <p:sldId xmlns:r="http://schemas.openxmlformats.org/officeDocument/2006/relationships" id="260" r:id="R013d01b57ea9434d"/>
    <p:sldId xmlns:r="http://schemas.openxmlformats.org/officeDocument/2006/relationships" id="261" r:id="Rd16159a4e9b74f63"/>
    <p:sldId xmlns:r="http://schemas.openxmlformats.org/officeDocument/2006/relationships" id="262" r:id="R9b4281ecbd2446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f6ff3b628e4fc2" /><Relationship Type="http://schemas.openxmlformats.org/officeDocument/2006/relationships/slide" Target="/ppt/slides/slide1.xml" Id="R250ae55cf8f04ef9" /><Relationship Type="http://schemas.openxmlformats.org/officeDocument/2006/relationships/slide" Target="/ppt/slides/slide2.xml" Id="R88b4e30b7c734778" /><Relationship Type="http://schemas.openxmlformats.org/officeDocument/2006/relationships/slide" Target="/ppt/slides/slide3.xml" Id="R75e636907a52403e" /><Relationship Type="http://schemas.openxmlformats.org/officeDocument/2006/relationships/slide" Target="/ppt/slides/slide4.xml" Id="R23c2c1dd99164235" /><Relationship Type="http://schemas.openxmlformats.org/officeDocument/2006/relationships/slide" Target="/ppt/slides/slide5.xml" Id="R013d01b57ea9434d" /><Relationship Type="http://schemas.openxmlformats.org/officeDocument/2006/relationships/slide" Target="/ppt/slides/slide6.xml" Id="Rd16159a4e9b74f63" /><Relationship Type="http://schemas.openxmlformats.org/officeDocument/2006/relationships/slide" Target="/ppt/slides/slide7.xml" Id="R9b4281ecbd2446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636ec40d7247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3cb174e3941af" /><Relationship Type="http://schemas.openxmlformats.org/officeDocument/2006/relationships/theme" Target="/ppt/slideMasters/theme/theme1.xml" Id="R0ea20f9379b64f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43cb174e3941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cef90969441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910dfe59042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3adb1d34742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f758a38f846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54800d97e46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11a2cda154b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03024b1bc45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DHCS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DHCS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2 713 715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102 066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117 787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489 014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1 038 955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STORLYKKEN CELINA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DHCS AS, Parkveien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918 330 607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