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39ffb5cbe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caffe4eb94f94"/>
  </p:sldMasterIdLst>
  <p:sldIdLst>
    <p:sldId xmlns:r="http://schemas.openxmlformats.org/officeDocument/2006/relationships" id="256" r:id="R9205537b57cb4ee4"/>
    <p:sldId xmlns:r="http://schemas.openxmlformats.org/officeDocument/2006/relationships" id="257" r:id="R3acf4c1533164fc8"/>
    <p:sldId xmlns:r="http://schemas.openxmlformats.org/officeDocument/2006/relationships" id="258" r:id="R441eddd24f0b4d6d"/>
    <p:sldId xmlns:r="http://schemas.openxmlformats.org/officeDocument/2006/relationships" id="259" r:id="R2f0aabc125a24147"/>
    <p:sldId xmlns:r="http://schemas.openxmlformats.org/officeDocument/2006/relationships" id="260" r:id="R201cad2144c9446b"/>
    <p:sldId xmlns:r="http://schemas.openxmlformats.org/officeDocument/2006/relationships" id="261" r:id="R0580958da71244e8"/>
    <p:sldId xmlns:r="http://schemas.openxmlformats.org/officeDocument/2006/relationships" id="262" r:id="R6d802f6f3e21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caffe4eb94f94" /><Relationship Type="http://schemas.openxmlformats.org/officeDocument/2006/relationships/slide" Target="/ppt/slides/slide1.xml" Id="R9205537b57cb4ee4" /><Relationship Type="http://schemas.openxmlformats.org/officeDocument/2006/relationships/slide" Target="/ppt/slides/slide2.xml" Id="R3acf4c1533164fc8" /><Relationship Type="http://schemas.openxmlformats.org/officeDocument/2006/relationships/slide" Target="/ppt/slides/slide3.xml" Id="R441eddd24f0b4d6d" /><Relationship Type="http://schemas.openxmlformats.org/officeDocument/2006/relationships/slide" Target="/ppt/slides/slide4.xml" Id="R2f0aabc125a24147" /><Relationship Type="http://schemas.openxmlformats.org/officeDocument/2006/relationships/slide" Target="/ppt/slides/slide5.xml" Id="R201cad2144c9446b" /><Relationship Type="http://schemas.openxmlformats.org/officeDocument/2006/relationships/slide" Target="/ppt/slides/slide6.xml" Id="R0580958da71244e8" /><Relationship Type="http://schemas.openxmlformats.org/officeDocument/2006/relationships/slide" Target="/ppt/slides/slide7.xml" Id="R6d802f6f3e21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9454b39c141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4c3dd54274752" /><Relationship Type="http://schemas.openxmlformats.org/officeDocument/2006/relationships/theme" Target="/ppt/slideMasters/theme/theme1.xml" Id="Rc95907c0be664c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4c3dd542747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43f2f316c43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cc106d7ea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cc3e7e71d45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615110f94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507d76ee141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b87dc740d40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5c6fae18840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