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abd159714c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b3b5d19d94e9b"/>
  </p:sldMasterIdLst>
  <p:sldIdLst>
    <p:sldId xmlns:r="http://schemas.openxmlformats.org/officeDocument/2006/relationships" id="256" r:id="R5749e07da2be4b0a"/>
    <p:sldId xmlns:r="http://schemas.openxmlformats.org/officeDocument/2006/relationships" id="257" r:id="Rc118ccf9605d48ed"/>
    <p:sldId xmlns:r="http://schemas.openxmlformats.org/officeDocument/2006/relationships" id="258" r:id="R3ea3d8fc8cd24f89"/>
    <p:sldId xmlns:r="http://schemas.openxmlformats.org/officeDocument/2006/relationships" id="259" r:id="R7f0e60db3e8349b7"/>
    <p:sldId xmlns:r="http://schemas.openxmlformats.org/officeDocument/2006/relationships" id="260" r:id="Ra196d0b5165c4432"/>
    <p:sldId xmlns:r="http://schemas.openxmlformats.org/officeDocument/2006/relationships" id="261" r:id="R719db16e2d9145a3"/>
    <p:sldId xmlns:r="http://schemas.openxmlformats.org/officeDocument/2006/relationships" id="262" r:id="Rb3b50c734507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b3b5d19d94e9b" /><Relationship Type="http://schemas.openxmlformats.org/officeDocument/2006/relationships/slide" Target="/ppt/slides/slide1.xml" Id="R5749e07da2be4b0a" /><Relationship Type="http://schemas.openxmlformats.org/officeDocument/2006/relationships/slide" Target="/ppt/slides/slide2.xml" Id="Rc118ccf9605d48ed" /><Relationship Type="http://schemas.openxmlformats.org/officeDocument/2006/relationships/slide" Target="/ppt/slides/slide3.xml" Id="R3ea3d8fc8cd24f89" /><Relationship Type="http://schemas.openxmlformats.org/officeDocument/2006/relationships/slide" Target="/ppt/slides/slide4.xml" Id="R7f0e60db3e8349b7" /><Relationship Type="http://schemas.openxmlformats.org/officeDocument/2006/relationships/slide" Target="/ppt/slides/slide5.xml" Id="Ra196d0b5165c4432" /><Relationship Type="http://schemas.openxmlformats.org/officeDocument/2006/relationships/slide" Target="/ppt/slides/slide6.xml" Id="R719db16e2d9145a3" /><Relationship Type="http://schemas.openxmlformats.org/officeDocument/2006/relationships/slide" Target="/ppt/slides/slide7.xml" Id="Rb3b50c734507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6673cb222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2f26860b642d7" /><Relationship Type="http://schemas.openxmlformats.org/officeDocument/2006/relationships/theme" Target="/ppt/slideMasters/theme/theme1.xml" Id="R34c7714b877b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2f26860b6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8bfe1e7e3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e0c0f236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3626bf1ec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8e559b2e6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885733f9f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41d397c76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bcaea665a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CONSULT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Brakestien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