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7a359a279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66909620641da"/>
  </p:sldMasterIdLst>
  <p:sldIdLst>
    <p:sldId xmlns:r="http://schemas.openxmlformats.org/officeDocument/2006/relationships" id="256" r:id="R8607c83cc8a24900"/>
    <p:sldId xmlns:r="http://schemas.openxmlformats.org/officeDocument/2006/relationships" id="257" r:id="R02430d1e093a451f"/>
    <p:sldId xmlns:r="http://schemas.openxmlformats.org/officeDocument/2006/relationships" id="258" r:id="R954433d45a5d4f08"/>
    <p:sldId xmlns:r="http://schemas.openxmlformats.org/officeDocument/2006/relationships" id="259" r:id="R939a00e06dc742f0"/>
    <p:sldId xmlns:r="http://schemas.openxmlformats.org/officeDocument/2006/relationships" id="260" r:id="Rfb777366640845a7"/>
    <p:sldId xmlns:r="http://schemas.openxmlformats.org/officeDocument/2006/relationships" id="261" r:id="Rb413361f585a45c6"/>
    <p:sldId xmlns:r="http://schemas.openxmlformats.org/officeDocument/2006/relationships" id="262" r:id="Rb00263d876fa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66909620641da" /><Relationship Type="http://schemas.openxmlformats.org/officeDocument/2006/relationships/slide" Target="/ppt/slides/slide1.xml" Id="R8607c83cc8a24900" /><Relationship Type="http://schemas.openxmlformats.org/officeDocument/2006/relationships/slide" Target="/ppt/slides/slide2.xml" Id="R02430d1e093a451f" /><Relationship Type="http://schemas.openxmlformats.org/officeDocument/2006/relationships/slide" Target="/ppt/slides/slide3.xml" Id="R954433d45a5d4f08" /><Relationship Type="http://schemas.openxmlformats.org/officeDocument/2006/relationships/slide" Target="/ppt/slides/slide4.xml" Id="R939a00e06dc742f0" /><Relationship Type="http://schemas.openxmlformats.org/officeDocument/2006/relationships/slide" Target="/ppt/slides/slide5.xml" Id="Rfb777366640845a7" /><Relationship Type="http://schemas.openxmlformats.org/officeDocument/2006/relationships/slide" Target="/ppt/slides/slide6.xml" Id="Rb413361f585a45c6" /><Relationship Type="http://schemas.openxmlformats.org/officeDocument/2006/relationships/slide" Target="/ppt/slides/slide7.xml" Id="Rb00263d876fa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1d129c7d24d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23b6f86dc4c25" /><Relationship Type="http://schemas.openxmlformats.org/officeDocument/2006/relationships/theme" Target="/ppt/slideMasters/theme/theme1.xml" Id="Rf2e241a96642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d23b6f86dc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df03c7e3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82621ed342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4c1b0df0f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9e620352a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fb01520c3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d316353349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ba5c031cc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ONYX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ONYX INVEST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16 871 754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16 871 754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JANET BALSTAD SKAMMELSRUD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veg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janet@onyxeiendom.no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919 035 129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ONYX INVEST AS</a:t>
            </a:r>
          </a:p>
        </p:txBody>
      </p:sp>
    </p:spTree>
  </p:cSld>
  <p:clrMapOvr>
    <a:masterClrMapping xmlns:a="http://schemas.openxmlformats.org/drawingml/2006/main"/>
  </p:clrMapOvr>
</p:sld>
</file>