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bd9b07c8074f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0c512251c5411c"/>
  </p:sldMasterIdLst>
  <p:sldIdLst>
    <p:sldId xmlns:r="http://schemas.openxmlformats.org/officeDocument/2006/relationships" id="256" r:id="R30999175e69a4c9d"/>
    <p:sldId xmlns:r="http://schemas.openxmlformats.org/officeDocument/2006/relationships" id="257" r:id="Raa372f158f3c4872"/>
    <p:sldId xmlns:r="http://schemas.openxmlformats.org/officeDocument/2006/relationships" id="258" r:id="Rdd6299350b0a42c7"/>
    <p:sldId xmlns:r="http://schemas.openxmlformats.org/officeDocument/2006/relationships" id="259" r:id="Rbbc7a1680c934243"/>
    <p:sldId xmlns:r="http://schemas.openxmlformats.org/officeDocument/2006/relationships" id="260" r:id="R75514cacf81a46e3"/>
    <p:sldId xmlns:r="http://schemas.openxmlformats.org/officeDocument/2006/relationships" id="261" r:id="Rbce4264156cd4fd6"/>
    <p:sldId xmlns:r="http://schemas.openxmlformats.org/officeDocument/2006/relationships" id="262" r:id="Rc4489bbffc6944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c512251c5411c" /><Relationship Type="http://schemas.openxmlformats.org/officeDocument/2006/relationships/slide" Target="/ppt/slides/slide1.xml" Id="R30999175e69a4c9d" /><Relationship Type="http://schemas.openxmlformats.org/officeDocument/2006/relationships/slide" Target="/ppt/slides/slide2.xml" Id="Raa372f158f3c4872" /><Relationship Type="http://schemas.openxmlformats.org/officeDocument/2006/relationships/slide" Target="/ppt/slides/slide3.xml" Id="Rdd6299350b0a42c7" /><Relationship Type="http://schemas.openxmlformats.org/officeDocument/2006/relationships/slide" Target="/ppt/slides/slide4.xml" Id="Rbbc7a1680c934243" /><Relationship Type="http://schemas.openxmlformats.org/officeDocument/2006/relationships/slide" Target="/ppt/slides/slide5.xml" Id="R75514cacf81a46e3" /><Relationship Type="http://schemas.openxmlformats.org/officeDocument/2006/relationships/slide" Target="/ppt/slides/slide6.xml" Id="Rbce4264156cd4fd6" /><Relationship Type="http://schemas.openxmlformats.org/officeDocument/2006/relationships/slide" Target="/ppt/slides/slide7.xml" Id="Rc4489bbffc6944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4f28c743440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6b53314104feb" /><Relationship Type="http://schemas.openxmlformats.org/officeDocument/2006/relationships/theme" Target="/ppt/slideMasters/theme/theme1.xml" Id="R537aecf10e6540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46b53314104f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eda1e4aa4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2cfecbd0f46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db0e5b588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e697addd7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c765a29de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7cd60b4554b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0c5f64475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GULLFJELLET BEMANNING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GULLFJELLET BEMANNING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−659 957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B7PEOPLE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RUBEN ANDREAS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