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8af8813daf4f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48fad451024265"/>
  </p:sldMasterIdLst>
  <p:sldIdLst>
    <p:sldId xmlns:r="http://schemas.openxmlformats.org/officeDocument/2006/relationships" id="256" r:id="R88a999897c7d4914"/>
    <p:sldId xmlns:r="http://schemas.openxmlformats.org/officeDocument/2006/relationships" id="257" r:id="Re66bb35d994e42a2"/>
    <p:sldId xmlns:r="http://schemas.openxmlformats.org/officeDocument/2006/relationships" id="258" r:id="Rd591b82016ae4b21"/>
    <p:sldId xmlns:r="http://schemas.openxmlformats.org/officeDocument/2006/relationships" id="259" r:id="R0d4360fd8ca243e1"/>
    <p:sldId xmlns:r="http://schemas.openxmlformats.org/officeDocument/2006/relationships" id="260" r:id="R700ab93372c94c6b"/>
    <p:sldId xmlns:r="http://schemas.openxmlformats.org/officeDocument/2006/relationships" id="261" r:id="R52cebdb007db4244"/>
    <p:sldId xmlns:r="http://schemas.openxmlformats.org/officeDocument/2006/relationships" id="262" r:id="Rba0c8e4b75834d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8fad451024265" /><Relationship Type="http://schemas.openxmlformats.org/officeDocument/2006/relationships/slide" Target="/ppt/slides/slide1.xml" Id="R88a999897c7d4914" /><Relationship Type="http://schemas.openxmlformats.org/officeDocument/2006/relationships/slide" Target="/ppt/slides/slide2.xml" Id="Re66bb35d994e42a2" /><Relationship Type="http://schemas.openxmlformats.org/officeDocument/2006/relationships/slide" Target="/ppt/slides/slide3.xml" Id="Rd591b82016ae4b21" /><Relationship Type="http://schemas.openxmlformats.org/officeDocument/2006/relationships/slide" Target="/ppt/slides/slide4.xml" Id="R0d4360fd8ca243e1" /><Relationship Type="http://schemas.openxmlformats.org/officeDocument/2006/relationships/slide" Target="/ppt/slides/slide5.xml" Id="R700ab93372c94c6b" /><Relationship Type="http://schemas.openxmlformats.org/officeDocument/2006/relationships/slide" Target="/ppt/slides/slide6.xml" Id="R52cebdb007db4244" /><Relationship Type="http://schemas.openxmlformats.org/officeDocument/2006/relationships/slide" Target="/ppt/slides/slide7.xml" Id="Rba0c8e4b75834d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c5edcec414d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3b5f28725455f" /><Relationship Type="http://schemas.openxmlformats.org/officeDocument/2006/relationships/theme" Target="/ppt/slideMasters/theme/theme1.xml" Id="Rf6c71f0c2cba45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c3b5f2872545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48243b28e4f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afd9668de47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391f86d844f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c2d53cf304d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bd91ef40e4b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b4e5735aa43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76e4b5184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RRO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14 327 748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5 163 953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51,3 %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STEIEN ØYVIND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BØRRESEN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ARNE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