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e09eaa5a5f41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e275a0c58c43b0"/>
  </p:sldMasterIdLst>
  <p:sldIdLst>
    <p:sldId xmlns:r="http://schemas.openxmlformats.org/officeDocument/2006/relationships" id="256" r:id="R4abf34b9c7a647f1"/>
    <p:sldId xmlns:r="http://schemas.openxmlformats.org/officeDocument/2006/relationships" id="257" r:id="R79d7e49a29094565"/>
    <p:sldId xmlns:r="http://schemas.openxmlformats.org/officeDocument/2006/relationships" id="258" r:id="R050173512cb14a2d"/>
    <p:sldId xmlns:r="http://schemas.openxmlformats.org/officeDocument/2006/relationships" id="259" r:id="R5d8794ed7c0445bb"/>
    <p:sldId xmlns:r="http://schemas.openxmlformats.org/officeDocument/2006/relationships" id="260" r:id="R3c17b432c9ae4f5d"/>
    <p:sldId xmlns:r="http://schemas.openxmlformats.org/officeDocument/2006/relationships" id="261" r:id="R2b8b2f33ca754ace"/>
    <p:sldId xmlns:r="http://schemas.openxmlformats.org/officeDocument/2006/relationships" id="262" r:id="R4ce0161549794f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e275a0c58c43b0" /><Relationship Type="http://schemas.openxmlformats.org/officeDocument/2006/relationships/slide" Target="/ppt/slides/slide1.xml" Id="R4abf34b9c7a647f1" /><Relationship Type="http://schemas.openxmlformats.org/officeDocument/2006/relationships/slide" Target="/ppt/slides/slide2.xml" Id="R79d7e49a29094565" /><Relationship Type="http://schemas.openxmlformats.org/officeDocument/2006/relationships/slide" Target="/ppt/slides/slide3.xml" Id="R050173512cb14a2d" /><Relationship Type="http://schemas.openxmlformats.org/officeDocument/2006/relationships/slide" Target="/ppt/slides/slide4.xml" Id="R5d8794ed7c0445bb" /><Relationship Type="http://schemas.openxmlformats.org/officeDocument/2006/relationships/slide" Target="/ppt/slides/slide5.xml" Id="R3c17b432c9ae4f5d" /><Relationship Type="http://schemas.openxmlformats.org/officeDocument/2006/relationships/slide" Target="/ppt/slides/slide6.xml" Id="R2b8b2f33ca754ace" /><Relationship Type="http://schemas.openxmlformats.org/officeDocument/2006/relationships/slide" Target="/ppt/slides/slide7.xml" Id="R4ce0161549794f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7e23bde72e4e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73c73b1d704693" /><Relationship Type="http://schemas.openxmlformats.org/officeDocument/2006/relationships/theme" Target="/ppt/slideMasters/theme/theme1.xml" Id="Rcc065c7fc6e34d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73c73b1d7046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e14a88c11b43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d191c4355a45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f29bc6747b4a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ddbd13e43b40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8fb0f76af649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687562a6c649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fcbde84bf941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RADAR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RADAR AS ble etablert [år] og holder til i Bømlo.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−417 973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4 988 250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36 095 642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39 158 548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EIDESVIK TOR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Vestvikvegen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5443 Bømlo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919 086 874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