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21a4df22b54c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caa15cbd84689"/>
  </p:sldMasterIdLst>
  <p:sldIdLst>
    <p:sldId xmlns:r="http://schemas.openxmlformats.org/officeDocument/2006/relationships" id="256" r:id="R239ead631d444e6d"/>
    <p:sldId xmlns:r="http://schemas.openxmlformats.org/officeDocument/2006/relationships" id="257" r:id="R041de6231292404b"/>
    <p:sldId xmlns:r="http://schemas.openxmlformats.org/officeDocument/2006/relationships" id="258" r:id="R88c4f14efa0540f4"/>
    <p:sldId xmlns:r="http://schemas.openxmlformats.org/officeDocument/2006/relationships" id="259" r:id="R78eec2aa9c654b64"/>
    <p:sldId xmlns:r="http://schemas.openxmlformats.org/officeDocument/2006/relationships" id="260" r:id="R428c6fd4badb4b0b"/>
    <p:sldId xmlns:r="http://schemas.openxmlformats.org/officeDocument/2006/relationships" id="261" r:id="R4c5e22d2c23a417a"/>
    <p:sldId xmlns:r="http://schemas.openxmlformats.org/officeDocument/2006/relationships" id="262" r:id="R2ed20cc4d08345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caa15cbd84689" /><Relationship Type="http://schemas.openxmlformats.org/officeDocument/2006/relationships/slide" Target="/ppt/slides/slide1.xml" Id="R239ead631d444e6d" /><Relationship Type="http://schemas.openxmlformats.org/officeDocument/2006/relationships/slide" Target="/ppt/slides/slide2.xml" Id="R041de6231292404b" /><Relationship Type="http://schemas.openxmlformats.org/officeDocument/2006/relationships/slide" Target="/ppt/slides/slide3.xml" Id="R88c4f14efa0540f4" /><Relationship Type="http://schemas.openxmlformats.org/officeDocument/2006/relationships/slide" Target="/ppt/slides/slide4.xml" Id="R78eec2aa9c654b64" /><Relationship Type="http://schemas.openxmlformats.org/officeDocument/2006/relationships/slide" Target="/ppt/slides/slide5.xml" Id="R428c6fd4badb4b0b" /><Relationship Type="http://schemas.openxmlformats.org/officeDocument/2006/relationships/slide" Target="/ppt/slides/slide6.xml" Id="R4c5e22d2c23a417a" /><Relationship Type="http://schemas.openxmlformats.org/officeDocument/2006/relationships/slide" Target="/ppt/slides/slide7.xml" Id="R2ed20cc4d08345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94546bc024b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56e9e0fc64d5c" /><Relationship Type="http://schemas.openxmlformats.org/officeDocument/2006/relationships/theme" Target="/ppt/slideMasters/theme/theme1.xml" Id="R9b9b5261779048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356e9e0fc6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63bda0b79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9933f6a4d43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7e7e1c8bc44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c38e2324347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94097ed6d4f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c49bb2b554e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ba45762ab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SOLICITU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311 410 413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275 939 154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275 029 814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233 932 996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253 725 792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MARCHFIRST INVEST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GEMS EIENDOM AS  –  17,3 %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SOLICITU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GLORIA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FERMIN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NIMROD HOLDING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SOLICITU AS</a:t>
            </a:r>
          </a:p>
        </p:txBody>
      </p:sp>
    </p:spTree>
  </p:cSld>
  <p:clrMapOvr>
    <a:masterClrMapping xmlns:a="http://schemas.openxmlformats.org/drawingml/2006/main"/>
  </p:clrMapOvr>
</p:sld>
</file>